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6"/>
  </p:notesMasterIdLst>
  <p:sldIdLst>
    <p:sldId id="256" r:id="rId2"/>
    <p:sldId id="315" r:id="rId3"/>
    <p:sldId id="363" r:id="rId4"/>
    <p:sldId id="319" r:id="rId5"/>
    <p:sldId id="364" r:id="rId6"/>
    <p:sldId id="365" r:id="rId7"/>
    <p:sldId id="356" r:id="rId8"/>
    <p:sldId id="357" r:id="rId9"/>
    <p:sldId id="372" r:id="rId10"/>
    <p:sldId id="373" r:id="rId11"/>
    <p:sldId id="358" r:id="rId12"/>
    <p:sldId id="326" r:id="rId13"/>
    <p:sldId id="361" r:id="rId14"/>
    <p:sldId id="294" r:id="rId15"/>
    <p:sldId id="367" r:id="rId16"/>
    <p:sldId id="368" r:id="rId17"/>
    <p:sldId id="371" r:id="rId18"/>
    <p:sldId id="359" r:id="rId19"/>
    <p:sldId id="324" r:id="rId20"/>
    <p:sldId id="348" r:id="rId21"/>
    <p:sldId id="370" r:id="rId22"/>
    <p:sldId id="369" r:id="rId23"/>
    <p:sldId id="343" r:id="rId24"/>
    <p:sldId id="37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D449800-2A34-4F3F-A574-1A1A750452A2}">
          <p14:sldIdLst>
            <p14:sldId id="256"/>
            <p14:sldId id="315"/>
            <p14:sldId id="363"/>
            <p14:sldId id="319"/>
            <p14:sldId id="364"/>
            <p14:sldId id="365"/>
            <p14:sldId id="356"/>
            <p14:sldId id="357"/>
            <p14:sldId id="372"/>
            <p14:sldId id="373"/>
            <p14:sldId id="358"/>
            <p14:sldId id="326"/>
            <p14:sldId id="361"/>
            <p14:sldId id="294"/>
            <p14:sldId id="367"/>
            <p14:sldId id="368"/>
            <p14:sldId id="371"/>
            <p14:sldId id="359"/>
            <p14:sldId id="324"/>
            <p14:sldId id="348"/>
            <p14:sldId id="370"/>
            <p14:sldId id="369"/>
            <p14:sldId id="343"/>
            <p14:sldId id="3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046100F-C28E-4D61-E796-FB5AF380B64C}" name="Jackson E Polk" initials="JEP" userId="S::polkjack@usc.edu::229f3658-2692-4531-a628-d43287312a1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1617"/>
    <a:srgbClr val="75D365"/>
    <a:srgbClr val="68BCD0"/>
    <a:srgbClr val="FF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53E877-4470-428D-9359-21EC5E41CC64}" v="180" dt="2024-03-14T12:42:59.8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0" autoAdjust="0"/>
    <p:restoredTop sz="92167" autoAdjust="0"/>
  </p:normalViewPr>
  <p:slideViewPr>
    <p:cSldViewPr snapToGrid="0">
      <p:cViewPr varScale="1">
        <p:scale>
          <a:sx n="72" d="100"/>
          <a:sy n="72" d="100"/>
        </p:scale>
        <p:origin x="7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kson E Polk" userId="229f3658-2692-4531-a628-d43287312a17" providerId="ADAL" clId="{E5B5108A-E364-4A17-BCC9-833AE86B749B}"/>
    <pc:docChg chg="modSld">
      <pc:chgData name="Jackson E Polk" userId="229f3658-2692-4531-a628-d43287312a17" providerId="ADAL" clId="{E5B5108A-E364-4A17-BCC9-833AE86B749B}" dt="2023-07-06T20:55:33.599" v="200" actId="404"/>
      <pc:docMkLst>
        <pc:docMk/>
      </pc:docMkLst>
      <pc:sldChg chg="modSp mod">
        <pc:chgData name="Jackson E Polk" userId="229f3658-2692-4531-a628-d43287312a17" providerId="ADAL" clId="{E5B5108A-E364-4A17-BCC9-833AE86B749B}" dt="2023-07-06T20:55:33.599" v="200" actId="404"/>
        <pc:sldMkLst>
          <pc:docMk/>
          <pc:sldMk cId="2681641383" sldId="315"/>
        </pc:sldMkLst>
        <pc:spChg chg="mod">
          <ac:chgData name="Jackson E Polk" userId="229f3658-2692-4531-a628-d43287312a17" providerId="ADAL" clId="{E5B5108A-E364-4A17-BCC9-833AE86B749B}" dt="2023-07-06T20:55:33.599" v="200" actId="404"/>
          <ac:spMkLst>
            <pc:docMk/>
            <pc:sldMk cId="2681641383" sldId="315"/>
            <ac:spMk id="2" creationId="{90216A59-BC63-8B51-0768-F31F18B773D8}"/>
          </ac:spMkLst>
        </pc:spChg>
      </pc:sldChg>
    </pc:docChg>
  </pc:docChgLst>
  <pc:docChgLst>
    <pc:chgData name="Okafor, Paul O." userId="2be5de73-97a2-4cb4-b567-382a67b6055d" providerId="ADAL" clId="{06556C56-04A7-42C9-B7EA-B1F85CFE43B2}"/>
    <pc:docChg chg="undo custSel modSld">
      <pc:chgData name="Okafor, Paul O." userId="2be5de73-97a2-4cb4-b567-382a67b6055d" providerId="ADAL" clId="{06556C56-04A7-42C9-B7EA-B1F85CFE43B2}" dt="2024-01-23T13:43:23.028" v="6" actId="478"/>
      <pc:docMkLst>
        <pc:docMk/>
      </pc:docMkLst>
      <pc:sldChg chg="modSp mod">
        <pc:chgData name="Okafor, Paul O." userId="2be5de73-97a2-4cb4-b567-382a67b6055d" providerId="ADAL" clId="{06556C56-04A7-42C9-B7EA-B1F85CFE43B2}" dt="2024-01-22T18:55:59.295" v="3"/>
        <pc:sldMkLst>
          <pc:docMk/>
          <pc:sldMk cId="3190322668" sldId="293"/>
        </pc:sldMkLst>
        <pc:spChg chg="mod">
          <ac:chgData name="Okafor, Paul O." userId="2be5de73-97a2-4cb4-b567-382a67b6055d" providerId="ADAL" clId="{06556C56-04A7-42C9-B7EA-B1F85CFE43B2}" dt="2024-01-22T18:55:59.295" v="3"/>
          <ac:spMkLst>
            <pc:docMk/>
            <pc:sldMk cId="3190322668" sldId="293"/>
            <ac:spMk id="5" creationId="{DE0FC636-0F37-1C33-29FA-2B9E55877332}"/>
          </ac:spMkLst>
        </pc:spChg>
      </pc:sldChg>
      <pc:sldChg chg="modNotesTx">
        <pc:chgData name="Okafor, Paul O." userId="2be5de73-97a2-4cb4-b567-382a67b6055d" providerId="ADAL" clId="{06556C56-04A7-42C9-B7EA-B1F85CFE43B2}" dt="2024-01-22T18:37:06.018" v="1"/>
        <pc:sldMkLst>
          <pc:docMk/>
          <pc:sldMk cId="2083304436" sldId="347"/>
        </pc:sldMkLst>
      </pc:sldChg>
      <pc:sldChg chg="delSp modSp mod">
        <pc:chgData name="Okafor, Paul O." userId="2be5de73-97a2-4cb4-b567-382a67b6055d" providerId="ADAL" clId="{06556C56-04A7-42C9-B7EA-B1F85CFE43B2}" dt="2024-01-23T13:43:23.028" v="6" actId="478"/>
        <pc:sldMkLst>
          <pc:docMk/>
          <pc:sldMk cId="871258576" sldId="353"/>
        </pc:sldMkLst>
        <pc:picChg chg="del mod">
          <ac:chgData name="Okafor, Paul O." userId="2be5de73-97a2-4cb4-b567-382a67b6055d" providerId="ADAL" clId="{06556C56-04A7-42C9-B7EA-B1F85CFE43B2}" dt="2024-01-23T13:43:23.028" v="6" actId="478"/>
          <ac:picMkLst>
            <pc:docMk/>
            <pc:sldMk cId="871258576" sldId="353"/>
            <ac:picMk id="5" creationId="{0892D4BE-4937-F648-EE22-01FBA3814FB2}"/>
          </ac:picMkLst>
        </pc:picChg>
      </pc:sldChg>
    </pc:docChg>
  </pc:docChgLst>
  <pc:docChgLst>
    <pc:chgData name="Jackson E Polk" userId="229f3658-2692-4531-a628-d43287312a17" providerId="ADAL" clId="{DC2EBF02-68FB-4095-BD49-408A8A420BFA}"/>
    <pc:docChg chg="undo redo custSel addSld delSld modSld sldOrd addSection delSection modSection modShowInfo">
      <pc:chgData name="Jackson E Polk" userId="229f3658-2692-4531-a628-d43287312a17" providerId="ADAL" clId="{DC2EBF02-68FB-4095-BD49-408A8A420BFA}" dt="2023-07-24T20:58:53.386" v="13747" actId="14826"/>
      <pc:docMkLst>
        <pc:docMk/>
      </pc:docMkLst>
      <pc:sldChg chg="addSp delSp modSp mod modTransition delAnim modAnim modNotesTx">
        <pc:chgData name="Jackson E Polk" userId="229f3658-2692-4531-a628-d43287312a17" providerId="ADAL" clId="{DC2EBF02-68FB-4095-BD49-408A8A420BFA}" dt="2023-07-24T17:56:12.502" v="13716" actId="478"/>
        <pc:sldMkLst>
          <pc:docMk/>
          <pc:sldMk cId="3208744133" sldId="256"/>
        </pc:sldMkLst>
        <pc:spChg chg="mod">
          <ac:chgData name="Jackson E Polk" userId="229f3658-2692-4531-a628-d43287312a17" providerId="ADAL" clId="{DC2EBF02-68FB-4095-BD49-408A8A420BFA}" dt="2023-07-22T04:40:51.743" v="11624" actId="20577"/>
          <ac:spMkLst>
            <pc:docMk/>
            <pc:sldMk cId="3208744133" sldId="256"/>
            <ac:spMk id="2" creationId="{02F0C67C-AED7-4161-9FCA-CF36592E0BCC}"/>
          </ac:spMkLst>
        </pc:spChg>
        <pc:spChg chg="mod">
          <ac:chgData name="Jackson E Polk" userId="229f3658-2692-4531-a628-d43287312a17" providerId="ADAL" clId="{DC2EBF02-68FB-4095-BD49-408A8A420BFA}" dt="2023-07-22T04:41:14.770" v="11694" actId="1076"/>
          <ac:spMkLst>
            <pc:docMk/>
            <pc:sldMk cId="3208744133" sldId="256"/>
            <ac:spMk id="3" creationId="{EA32D73A-A897-4632-B581-3B0F4513C20D}"/>
          </ac:spMkLst>
        </pc:spChg>
        <pc:spChg chg="add mod">
          <ac:chgData name="Jackson E Polk" userId="229f3658-2692-4531-a628-d43287312a17" providerId="ADAL" clId="{DC2EBF02-68FB-4095-BD49-408A8A420BFA}" dt="2023-07-22T04:41:49.567" v="11737" actId="1076"/>
          <ac:spMkLst>
            <pc:docMk/>
            <pc:sldMk cId="3208744133" sldId="256"/>
            <ac:spMk id="4" creationId="{124E3ECF-C41A-8386-7ECC-7558E30D01AF}"/>
          </ac:spMkLst>
        </pc:spChg>
        <pc:picChg chg="add del mod ord">
          <ac:chgData name="Jackson E Polk" userId="229f3658-2692-4531-a628-d43287312a17" providerId="ADAL" clId="{DC2EBF02-68FB-4095-BD49-408A8A420BFA}" dt="2023-07-24T16:47:17.179" v="13451"/>
          <ac:picMkLst>
            <pc:docMk/>
            <pc:sldMk cId="3208744133" sldId="256"/>
            <ac:picMk id="6" creationId="{90DE468F-3AFF-DC4C-299B-4DF10F999870}"/>
          </ac:picMkLst>
        </pc:picChg>
        <pc:picChg chg="add del mod">
          <ac:chgData name="Jackson E Polk" userId="229f3658-2692-4531-a628-d43287312a17" providerId="ADAL" clId="{DC2EBF02-68FB-4095-BD49-408A8A420BFA}" dt="2023-07-24T16:49:15.172" v="13473"/>
          <ac:picMkLst>
            <pc:docMk/>
            <pc:sldMk cId="3208744133" sldId="256"/>
            <ac:picMk id="7" creationId="{BF81F73C-91F7-F4FD-DEAE-7E3FE634A899}"/>
          </ac:picMkLst>
        </pc:picChg>
        <pc:picChg chg="add del mod">
          <ac:chgData name="Jackson E Polk" userId="229f3658-2692-4531-a628-d43287312a17" providerId="ADAL" clId="{DC2EBF02-68FB-4095-BD49-408A8A420BFA}" dt="2023-07-24T01:47:11.563" v="12730" actId="478"/>
          <ac:picMkLst>
            <pc:docMk/>
            <pc:sldMk cId="3208744133" sldId="256"/>
            <ac:picMk id="8" creationId="{53768465-2B20-7C0F-C7E7-F47F95665DAF}"/>
          </ac:picMkLst>
        </pc:picChg>
        <pc:picChg chg="add del mod ord">
          <ac:chgData name="Jackson E Polk" userId="229f3658-2692-4531-a628-d43287312a17" providerId="ADAL" clId="{DC2EBF02-68FB-4095-BD49-408A8A420BFA}" dt="2023-07-24T16:49:50.277" v="13474"/>
          <ac:picMkLst>
            <pc:docMk/>
            <pc:sldMk cId="3208744133" sldId="256"/>
            <ac:picMk id="11" creationId="{A263A99B-249C-E742-7416-BA18E9ED4810}"/>
          </ac:picMkLst>
        </pc:picChg>
        <pc:picChg chg="add del mod">
          <ac:chgData name="Jackson E Polk" userId="229f3658-2692-4531-a628-d43287312a17" providerId="ADAL" clId="{DC2EBF02-68FB-4095-BD49-408A8A420BFA}" dt="2023-07-24T16:50:26.929" v="13476"/>
          <ac:picMkLst>
            <pc:docMk/>
            <pc:sldMk cId="3208744133" sldId="256"/>
            <ac:picMk id="12" creationId="{6D3E9A9B-459E-D8DB-B9A7-F83D91013D0F}"/>
          </ac:picMkLst>
        </pc:picChg>
        <pc:picChg chg="add del mod">
          <ac:chgData name="Jackson E Polk" userId="229f3658-2692-4531-a628-d43287312a17" providerId="ADAL" clId="{DC2EBF02-68FB-4095-BD49-408A8A420BFA}" dt="2023-07-24T04:36:47.484" v="12735"/>
          <ac:picMkLst>
            <pc:docMk/>
            <pc:sldMk cId="3208744133" sldId="256"/>
            <ac:picMk id="13" creationId="{B2BF3A33-EDBE-E6E6-C3D0-4AFAA62376D2}"/>
          </ac:picMkLst>
        </pc:picChg>
        <pc:picChg chg="add del mod">
          <ac:chgData name="Jackson E Polk" userId="229f3658-2692-4531-a628-d43287312a17" providerId="ADAL" clId="{DC2EBF02-68FB-4095-BD49-408A8A420BFA}" dt="2023-07-24T04:37:31.894" v="12737"/>
          <ac:picMkLst>
            <pc:docMk/>
            <pc:sldMk cId="3208744133" sldId="256"/>
            <ac:picMk id="14" creationId="{1F6FB861-F30B-72B9-BD35-9A1BCA80E6BD}"/>
          </ac:picMkLst>
        </pc:picChg>
        <pc:picChg chg="add del mod ord">
          <ac:chgData name="Jackson E Polk" userId="229f3658-2692-4531-a628-d43287312a17" providerId="ADAL" clId="{DC2EBF02-68FB-4095-BD49-408A8A420BFA}" dt="2023-07-24T16:50:56.864" v="13477"/>
          <ac:picMkLst>
            <pc:docMk/>
            <pc:sldMk cId="3208744133" sldId="256"/>
            <ac:picMk id="16" creationId="{260F35CF-A5A1-DD00-B629-25D3334D983E}"/>
          </ac:picMkLst>
        </pc:picChg>
        <pc:picChg chg="add del mod">
          <ac:chgData name="Jackson E Polk" userId="229f3658-2692-4531-a628-d43287312a17" providerId="ADAL" clId="{DC2EBF02-68FB-4095-BD49-408A8A420BFA}" dt="2023-07-24T17:03:22.178" v="13708" actId="478"/>
          <ac:picMkLst>
            <pc:docMk/>
            <pc:sldMk cId="3208744133" sldId="256"/>
            <ac:picMk id="17" creationId="{8D515EF5-B6F6-34A7-2350-3C3D1D43F65D}"/>
          </ac:picMkLst>
        </pc:picChg>
        <pc:picChg chg="add del mod ord">
          <ac:chgData name="Jackson E Polk" userId="229f3658-2692-4531-a628-d43287312a17" providerId="ADAL" clId="{DC2EBF02-68FB-4095-BD49-408A8A420BFA}" dt="2023-07-24T04:37:54.956" v="12738"/>
          <ac:picMkLst>
            <pc:docMk/>
            <pc:sldMk cId="3208744133" sldId="256"/>
            <ac:picMk id="19" creationId="{15A3849A-49BD-FB9B-5EB6-47B00A101608}"/>
          </ac:picMkLst>
        </pc:picChg>
        <pc:picChg chg="add del mod">
          <ac:chgData name="Jackson E Polk" userId="229f3658-2692-4531-a628-d43287312a17" providerId="ADAL" clId="{DC2EBF02-68FB-4095-BD49-408A8A420BFA}" dt="2023-07-24T04:37:59.825" v="12740"/>
          <ac:picMkLst>
            <pc:docMk/>
            <pc:sldMk cId="3208744133" sldId="256"/>
            <ac:picMk id="20" creationId="{7A2A0DCB-868B-A267-9D12-90B4C9A0364B}"/>
          </ac:picMkLst>
        </pc:picChg>
        <pc:picChg chg="add del mod ord">
          <ac:chgData name="Jackson E Polk" userId="229f3658-2692-4531-a628-d43287312a17" providerId="ADAL" clId="{DC2EBF02-68FB-4095-BD49-408A8A420BFA}" dt="2023-07-24T04:38:30.493" v="12741"/>
          <ac:picMkLst>
            <pc:docMk/>
            <pc:sldMk cId="3208744133" sldId="256"/>
            <ac:picMk id="23" creationId="{32C03B4C-867D-3890-D596-1481180F282A}"/>
          </ac:picMkLst>
        </pc:picChg>
        <pc:picChg chg="add del mod">
          <ac:chgData name="Jackson E Polk" userId="229f3658-2692-4531-a628-d43287312a17" providerId="ADAL" clId="{DC2EBF02-68FB-4095-BD49-408A8A420BFA}" dt="2023-07-24T04:38:44.182" v="12744"/>
          <ac:picMkLst>
            <pc:docMk/>
            <pc:sldMk cId="3208744133" sldId="256"/>
            <ac:picMk id="24" creationId="{62F29D35-CB21-3B15-24DA-AA5130A82BA4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3208744133" sldId="256"/>
            <ac:picMk id="25" creationId="{A8FA3978-3E05-815C-0A3A-2073F9B0D841}"/>
          </ac:picMkLst>
        </pc:picChg>
        <pc:picChg chg="add del mod">
          <ac:chgData name="Jackson E Polk" userId="229f3658-2692-4531-a628-d43287312a17" providerId="ADAL" clId="{DC2EBF02-68FB-4095-BD49-408A8A420BFA}" dt="2023-07-24T17:56:12.502" v="13716" actId="478"/>
          <ac:picMkLst>
            <pc:docMk/>
            <pc:sldMk cId="3208744133" sldId="256"/>
            <ac:picMk id="26" creationId="{265B8F81-1E32-2309-5A96-214E5DE9667C}"/>
          </ac:picMkLst>
        </pc:picChg>
        <pc:picChg chg="add del mod ord">
          <ac:chgData name="Jackson E Polk" userId="229f3658-2692-4531-a628-d43287312a17" providerId="ADAL" clId="{DC2EBF02-68FB-4095-BD49-408A8A420BFA}" dt="2023-07-24T05:06:43.959" v="12745"/>
          <ac:picMkLst>
            <pc:docMk/>
            <pc:sldMk cId="3208744133" sldId="256"/>
            <ac:picMk id="28" creationId="{B980DF91-5BF1-C47D-BC8E-E6FE6976A04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208744133" sldId="256"/>
            <ac:picMk id="29" creationId="{CB32567E-8428-02FD-0072-802AE980AAD6}"/>
          </ac:picMkLst>
        </pc:picChg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547582519" sldId="27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884850767" sldId="28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770357820" sldId="28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513914208" sldId="290"/>
        </pc:sldMkLst>
      </pc:sldChg>
      <pc:sldChg chg="addSp delSp modSp add del mod modTransition delAnim modAnim">
        <pc:chgData name="Jackson E Polk" userId="229f3658-2692-4531-a628-d43287312a17" providerId="ADAL" clId="{DC2EBF02-68FB-4095-BD49-408A8A420BFA}" dt="2023-07-24T17:56:18.200" v="13720" actId="478"/>
        <pc:sldMkLst>
          <pc:docMk/>
          <pc:sldMk cId="1836441798" sldId="291"/>
        </pc:sldMkLst>
        <pc:spChg chg="mod">
          <ac:chgData name="Jackson E Polk" userId="229f3658-2692-4531-a628-d43287312a17" providerId="ADAL" clId="{DC2EBF02-68FB-4095-BD49-408A8A420BFA}" dt="2023-07-24T14:35:26.828" v="12906" actId="20577"/>
          <ac:spMkLst>
            <pc:docMk/>
            <pc:sldMk cId="1836441798" sldId="291"/>
            <ac:spMk id="2" creationId="{56AFCD1D-C7A7-A00E-6A21-2019A5A0D306}"/>
          </ac:spMkLst>
        </pc:spChg>
        <pc:spChg chg="add mod">
          <ac:chgData name="Jackson E Polk" userId="229f3658-2692-4531-a628-d43287312a17" providerId="ADAL" clId="{DC2EBF02-68FB-4095-BD49-408A8A420BFA}" dt="2023-07-22T04:26:49.507" v="9345" actId="1076"/>
          <ac:spMkLst>
            <pc:docMk/>
            <pc:sldMk cId="1836441798" sldId="291"/>
            <ac:spMk id="4" creationId="{9EC115B7-41A0-BAFD-45E4-0DCF2AD7121F}"/>
          </ac:spMkLst>
        </pc:spChg>
        <pc:picChg chg="add del mod ord">
          <ac:chgData name="Jackson E Polk" userId="229f3658-2692-4531-a628-d43287312a17" providerId="ADAL" clId="{DC2EBF02-68FB-4095-BD49-408A8A420BFA}" dt="2023-07-24T16:47:46.544" v="13453" actId="478"/>
          <ac:picMkLst>
            <pc:docMk/>
            <pc:sldMk cId="1836441798" sldId="291"/>
            <ac:picMk id="6" creationId="{CB1BEE55-87FF-B39A-9F4E-17F67A593C23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36441798" sldId="291"/>
            <ac:picMk id="7" creationId="{91E02B11-9062-9044-DCA5-552E97A77F09}"/>
          </ac:picMkLst>
        </pc:picChg>
        <pc:picChg chg="add del mod">
          <ac:chgData name="Jackson E Polk" userId="229f3658-2692-4531-a628-d43287312a17" providerId="ADAL" clId="{DC2EBF02-68FB-4095-BD49-408A8A420BFA}" dt="2023-07-24T17:56:18.200" v="13720" actId="478"/>
          <ac:picMkLst>
            <pc:docMk/>
            <pc:sldMk cId="1836441798" sldId="291"/>
            <ac:picMk id="9" creationId="{72C70649-1F6F-04EE-9B13-E12ABB4550DF}"/>
          </ac:picMkLst>
        </pc:picChg>
      </pc:sldChg>
      <pc:sldChg chg="del addCm">
        <pc:chgData name="Jackson E Polk" userId="229f3658-2692-4531-a628-d43287312a17" providerId="ADAL" clId="{DC2EBF02-68FB-4095-BD49-408A8A420BFA}" dt="2023-07-09T23:13:28.933" v="206" actId="47"/>
        <pc:sldMkLst>
          <pc:docMk/>
          <pc:sldMk cId="1352155629" sldId="29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Jackson E Polk" userId="229f3658-2692-4531-a628-d43287312a17" providerId="ADAL" clId="{DC2EBF02-68FB-4095-BD49-408A8A420BFA}" dt="2023-07-09T21:43:39.477" v="0"/>
              <pc2:cmMkLst xmlns:pc2="http://schemas.microsoft.com/office/powerpoint/2019/9/main/command">
                <pc:docMk/>
                <pc:sldMk cId="1352155629" sldId="292"/>
                <pc2:cmMk id="{03A62D1F-B42F-4EF4-A3AC-079253A6D5DF}"/>
              </pc2:cmMkLst>
            </pc226:cmChg>
          </p:ext>
        </pc:extLst>
      </pc:sldChg>
      <pc:sldChg chg="addSp delSp modSp add del mod modTransition delAnim modAnim">
        <pc:chgData name="Jackson E Polk" userId="229f3658-2692-4531-a628-d43287312a17" providerId="ADAL" clId="{DC2EBF02-68FB-4095-BD49-408A8A420BFA}" dt="2023-07-24T17:56:19.474" v="13721" actId="478"/>
        <pc:sldMkLst>
          <pc:docMk/>
          <pc:sldMk cId="3190322668" sldId="293"/>
        </pc:sldMkLst>
        <pc:spChg chg="mod">
          <ac:chgData name="Jackson E Polk" userId="229f3658-2692-4531-a628-d43287312a17" providerId="ADAL" clId="{DC2EBF02-68FB-4095-BD49-408A8A420BFA}" dt="2023-07-22T03:35:49.888" v="4498" actId="27636"/>
          <ac:spMkLst>
            <pc:docMk/>
            <pc:sldMk cId="3190322668" sldId="293"/>
            <ac:spMk id="3" creationId="{D2330574-6171-777E-E9F6-52DD11014133}"/>
          </ac:spMkLst>
        </pc:spChg>
        <pc:spChg chg="mod">
          <ac:chgData name="Jackson E Polk" userId="229f3658-2692-4531-a628-d43287312a17" providerId="ADAL" clId="{DC2EBF02-68FB-4095-BD49-408A8A420BFA}" dt="2023-07-24T14:35:33.003" v="12907" actId="20577"/>
          <ac:spMkLst>
            <pc:docMk/>
            <pc:sldMk cId="3190322668" sldId="293"/>
            <ac:spMk id="16" creationId="{239D3366-969B-7D65-E90E-8430CBBD84F7}"/>
          </ac:spMkLst>
        </pc:spChg>
        <pc:graphicFrameChg chg="add del mod">
          <ac:chgData name="Jackson E Polk" userId="229f3658-2692-4531-a628-d43287312a17" providerId="ADAL" clId="{DC2EBF02-68FB-4095-BD49-408A8A420BFA}" dt="2023-07-16T15:08:58.263" v="1650"/>
          <ac:graphicFrameMkLst>
            <pc:docMk/>
            <pc:sldMk cId="3190322668" sldId="293"/>
            <ac:graphicFrameMk id="2" creationId="{988A86E6-C9FE-19E2-BC98-B6AA489BCF78}"/>
          </ac:graphicFrameMkLst>
        </pc:graphicFrameChg>
        <pc:picChg chg="add del mod ord">
          <ac:chgData name="Jackson E Polk" userId="229f3658-2692-4531-a628-d43287312a17" providerId="ADAL" clId="{DC2EBF02-68FB-4095-BD49-408A8A420BFA}" dt="2023-07-24T16:47:48.226" v="13454" actId="478"/>
          <ac:picMkLst>
            <pc:docMk/>
            <pc:sldMk cId="3190322668" sldId="293"/>
            <ac:picMk id="2" creationId="{C3C9E74A-42F9-CA64-5F99-D0A0B657F30D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190322668" sldId="293"/>
            <ac:picMk id="4" creationId="{BC5A793F-D71A-4ABB-8AC6-7E661A937D74}"/>
          </ac:picMkLst>
        </pc:picChg>
        <pc:picChg chg="add del mod">
          <ac:chgData name="Jackson E Polk" userId="229f3658-2692-4531-a628-d43287312a17" providerId="ADAL" clId="{DC2EBF02-68FB-4095-BD49-408A8A420BFA}" dt="2023-07-24T17:56:19.474" v="13721" actId="478"/>
          <ac:picMkLst>
            <pc:docMk/>
            <pc:sldMk cId="3190322668" sldId="293"/>
            <ac:picMk id="6" creationId="{5D8A6546-D13A-4721-409B-978FB5014BC7}"/>
          </ac:picMkLst>
        </pc:picChg>
        <pc:picChg chg="mod">
          <ac:chgData name="Jackson E Polk" userId="229f3658-2692-4531-a628-d43287312a17" providerId="ADAL" clId="{DC2EBF02-68FB-4095-BD49-408A8A420BFA}" dt="2023-07-09T22:09:49.600" v="18" actId="14826"/>
          <ac:picMkLst>
            <pc:docMk/>
            <pc:sldMk cId="3190322668" sldId="293"/>
            <ac:picMk id="17" creationId="{BC40E75A-25AE-984F-BD12-2BEC310B383C}"/>
          </ac:picMkLst>
        </pc:picChg>
      </pc:sldChg>
      <pc:sldChg chg="addSp delSp modSp add del mod modTransition delAnim modAnim">
        <pc:chgData name="Jackson E Polk" userId="229f3658-2692-4531-a628-d43287312a17" providerId="ADAL" clId="{DC2EBF02-68FB-4095-BD49-408A8A420BFA}" dt="2023-07-24T17:56:23.231" v="13723" actId="478"/>
        <pc:sldMkLst>
          <pc:docMk/>
          <pc:sldMk cId="1835804795" sldId="294"/>
        </pc:sldMkLst>
        <pc:spChg chg="add del mod">
          <ac:chgData name="Jackson E Polk" userId="229f3658-2692-4531-a628-d43287312a17" providerId="ADAL" clId="{DC2EBF02-68FB-4095-BD49-408A8A420BFA}" dt="2023-07-09T22:00:45.686" v="4" actId="478"/>
          <ac:spMkLst>
            <pc:docMk/>
            <pc:sldMk cId="1835804795" sldId="294"/>
            <ac:spMk id="3" creationId="{9A2DC11B-A861-C5C0-B89C-541AEE8E6E25}"/>
          </ac:spMkLst>
        </pc:spChg>
        <pc:spChg chg="add del mod">
          <ac:chgData name="Jackson E Polk" userId="229f3658-2692-4531-a628-d43287312a17" providerId="ADAL" clId="{DC2EBF02-68FB-4095-BD49-408A8A420BFA}" dt="2023-07-22T03:35:08.966" v="4458" actId="478"/>
          <ac:spMkLst>
            <pc:docMk/>
            <pc:sldMk cId="1835804795" sldId="294"/>
            <ac:spMk id="3" creationId="{EFA75A90-CE94-8B3B-D7CB-A098FFE724C2}"/>
          </ac:spMkLst>
        </pc:spChg>
        <pc:spChg chg="add mod">
          <ac:chgData name="Jackson E Polk" userId="229f3658-2692-4531-a628-d43287312a17" providerId="ADAL" clId="{DC2EBF02-68FB-4095-BD49-408A8A420BFA}" dt="2023-07-22T04:26:24.089" v="9316" actId="1076"/>
          <ac:spMkLst>
            <pc:docMk/>
            <pc:sldMk cId="1835804795" sldId="294"/>
            <ac:spMk id="5" creationId="{5D72D101-44A5-3D37-9CC7-3B8A1D425610}"/>
          </ac:spMkLst>
        </pc:spChg>
        <pc:spChg chg="mod">
          <ac:chgData name="Jackson E Polk" userId="229f3658-2692-4531-a628-d43287312a17" providerId="ADAL" clId="{DC2EBF02-68FB-4095-BD49-408A8A420BFA}" dt="2023-07-22T03:36:21.023" v="4526" actId="20577"/>
          <ac:spMkLst>
            <pc:docMk/>
            <pc:sldMk cId="1835804795" sldId="294"/>
            <ac:spMk id="6" creationId="{07A11A53-B874-3F58-3941-3F51C6CE23F4}"/>
          </ac:spMkLst>
        </pc:spChg>
        <pc:spChg chg="mod">
          <ac:chgData name="Jackson E Polk" userId="229f3658-2692-4531-a628-d43287312a17" providerId="ADAL" clId="{DC2EBF02-68FB-4095-BD49-408A8A420BFA}" dt="2023-07-24T14:36:02.861" v="12908" actId="2711"/>
          <ac:spMkLst>
            <pc:docMk/>
            <pc:sldMk cId="1835804795" sldId="294"/>
            <ac:spMk id="11" creationId="{FD98F52B-B211-E974-1948-0D50458D86A2}"/>
          </ac:spMkLst>
        </pc:spChg>
        <pc:spChg chg="mod">
          <ac:chgData name="Jackson E Polk" userId="229f3658-2692-4531-a628-d43287312a17" providerId="ADAL" clId="{DC2EBF02-68FB-4095-BD49-408A8A420BFA}" dt="2023-07-24T14:36:08.852" v="12909" actId="2711"/>
          <ac:spMkLst>
            <pc:docMk/>
            <pc:sldMk cId="1835804795" sldId="294"/>
            <ac:spMk id="12" creationId="{B3DB2E5F-74C3-398B-D0FB-BF7FC8DFAF31}"/>
          </ac:spMkLst>
        </pc:spChg>
        <pc:picChg chg="add del mod ord">
          <ac:chgData name="Jackson E Polk" userId="229f3658-2692-4531-a628-d43287312a17" providerId="ADAL" clId="{DC2EBF02-68FB-4095-BD49-408A8A420BFA}" dt="2023-07-24T16:47:51.693" v="13456" actId="478"/>
          <ac:picMkLst>
            <pc:docMk/>
            <pc:sldMk cId="1835804795" sldId="294"/>
            <ac:picMk id="2" creationId="{4271D6D1-14CC-D153-B397-DD547AFF106E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35804795" sldId="294"/>
            <ac:picMk id="3" creationId="{9EA9EBD7-39F7-A52C-8955-70EE631ED652}"/>
          </ac:picMkLst>
        </pc:picChg>
        <pc:picChg chg="add mod">
          <ac:chgData name="Jackson E Polk" userId="229f3658-2692-4531-a628-d43287312a17" providerId="ADAL" clId="{DC2EBF02-68FB-4095-BD49-408A8A420BFA}" dt="2023-07-22T03:35:12.267" v="4460" actId="1076"/>
          <ac:picMkLst>
            <pc:docMk/>
            <pc:sldMk cId="1835804795" sldId="294"/>
            <ac:picMk id="4" creationId="{399D9673-0540-70D4-062A-B994D1DC5FD6}"/>
          </ac:picMkLst>
        </pc:picChg>
        <pc:picChg chg="add del mod">
          <ac:chgData name="Jackson E Polk" userId="229f3658-2692-4531-a628-d43287312a17" providerId="ADAL" clId="{DC2EBF02-68FB-4095-BD49-408A8A420BFA}" dt="2023-07-24T17:56:23.231" v="13723" actId="478"/>
          <ac:picMkLst>
            <pc:docMk/>
            <pc:sldMk cId="1835804795" sldId="294"/>
            <ac:picMk id="8" creationId="{88AD282F-7B52-FEBA-543A-C85D69C9EAB5}"/>
          </ac:picMkLst>
        </pc:picChg>
        <pc:picChg chg="mod">
          <ac:chgData name="Jackson E Polk" userId="229f3658-2692-4531-a628-d43287312a17" providerId="ADAL" clId="{DC2EBF02-68FB-4095-BD49-408A8A420BFA}" dt="2023-07-09T22:07:03.536" v="8" actId="14826"/>
          <ac:picMkLst>
            <pc:docMk/>
            <pc:sldMk cId="1835804795" sldId="294"/>
            <ac:picMk id="9" creationId="{9B322478-021D-CFB8-C83E-9D590B04CD91}"/>
          </ac:picMkLst>
        </pc:picChg>
        <pc:picChg chg="add del mod">
          <ac:chgData name="Jackson E Polk" userId="229f3658-2692-4531-a628-d43287312a17" providerId="ADAL" clId="{DC2EBF02-68FB-4095-BD49-408A8A420BFA}" dt="2023-07-22T03:34:50.110" v="4451" actId="478"/>
          <ac:picMkLst>
            <pc:docMk/>
            <pc:sldMk cId="1835804795" sldId="294"/>
            <ac:picMk id="10" creationId="{A2AF52A2-6B73-52FD-40C5-5D16A97757BA}"/>
          </ac:picMkLst>
        </pc:picChg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443595952" sldId="295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539420950" sldId="296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888415405" sldId="297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931822324" sldId="29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505914771" sldId="29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205263834" sldId="300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4059101167" sldId="301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763918030" sldId="30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227182635" sldId="303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681079350" sldId="304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171401628" sldId="305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4189021652" sldId="306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67869167" sldId="307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415002547" sldId="308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062320060" sldId="309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285608788" sldId="310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2812660792" sldId="311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509888375" sldId="312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886627538" sldId="313"/>
        </pc:sldMkLst>
      </pc:sldChg>
      <pc:sldChg chg="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3223310550" sldId="314"/>
        </pc:sldMkLst>
      </pc:sldChg>
      <pc:sldChg chg="addSp delSp modSp mod modTransition delAnim modAnim modNotesTx">
        <pc:chgData name="Jackson E Polk" userId="229f3658-2692-4531-a628-d43287312a17" providerId="ADAL" clId="{DC2EBF02-68FB-4095-BD49-408A8A420BFA}" dt="2023-07-24T17:56:13.810" v="13717" actId="478"/>
        <pc:sldMkLst>
          <pc:docMk/>
          <pc:sldMk cId="2681641383" sldId="315"/>
        </pc:sldMkLst>
        <pc:spChg chg="mod">
          <ac:chgData name="Jackson E Polk" userId="229f3658-2692-4531-a628-d43287312a17" providerId="ADAL" clId="{DC2EBF02-68FB-4095-BD49-408A8A420BFA}" dt="2023-07-24T14:32:52.088" v="12879" actId="20577"/>
          <ac:spMkLst>
            <pc:docMk/>
            <pc:sldMk cId="2681641383" sldId="315"/>
            <ac:spMk id="2" creationId="{90216A59-BC63-8B51-0768-F31F18B773D8}"/>
          </ac:spMkLst>
        </pc:spChg>
        <pc:spChg chg="mod">
          <ac:chgData name="Jackson E Polk" userId="229f3658-2692-4531-a628-d43287312a17" providerId="ADAL" clId="{DC2EBF02-68FB-4095-BD49-408A8A420BFA}" dt="2023-07-21T23:35:26.924" v="1679" actId="20577"/>
          <ac:spMkLst>
            <pc:docMk/>
            <pc:sldMk cId="2681641383" sldId="315"/>
            <ac:spMk id="3" creationId="{A2231923-0857-DF8D-1D10-18CE722E72A6}"/>
          </ac:spMkLst>
        </pc:spChg>
        <pc:picChg chg="add mod">
          <ac:chgData name="Jackson E Polk" userId="229f3658-2692-4531-a628-d43287312a17" providerId="ADAL" clId="{DC2EBF02-68FB-4095-BD49-408A8A420BFA}" dt="2023-07-22T03:23:05.144" v="3640" actId="1076"/>
          <ac:picMkLst>
            <pc:docMk/>
            <pc:sldMk cId="2681641383" sldId="315"/>
            <ac:picMk id="4" creationId="{EEA7D756-D29A-F518-F488-F63058A433D5}"/>
          </ac:picMkLst>
        </pc:picChg>
        <pc:picChg chg="add del mod ord">
          <ac:chgData name="Jackson E Polk" userId="229f3658-2692-4531-a628-d43287312a17" providerId="ADAL" clId="{DC2EBF02-68FB-4095-BD49-408A8A420BFA}" dt="2023-07-24T16:47:17.179" v="13451"/>
          <ac:picMkLst>
            <pc:docMk/>
            <pc:sldMk cId="2681641383" sldId="315"/>
            <ac:picMk id="5" creationId="{E94E0522-79ED-0A88-9B80-0419148D884C}"/>
          </ac:picMkLst>
        </pc:picChg>
        <pc:picChg chg="add del mod">
          <ac:chgData name="Jackson E Polk" userId="229f3658-2692-4531-a628-d43287312a17" providerId="ADAL" clId="{DC2EBF02-68FB-4095-BD49-408A8A420BFA}" dt="2023-07-24T01:47:07.453" v="12729" actId="478"/>
          <ac:picMkLst>
            <pc:docMk/>
            <pc:sldMk cId="2681641383" sldId="315"/>
            <ac:picMk id="6" creationId="{607A7C07-FB38-DFD3-2EBC-F20E2F129117}"/>
          </ac:picMkLst>
        </pc:picChg>
        <pc:picChg chg="add del mod">
          <ac:chgData name="Jackson E Polk" userId="229f3658-2692-4531-a628-d43287312a17" providerId="ADAL" clId="{DC2EBF02-68FB-4095-BD49-408A8A420BFA}" dt="2023-07-24T16:51:35.421" v="13478" actId="478"/>
          <ac:picMkLst>
            <pc:docMk/>
            <pc:sldMk cId="2681641383" sldId="315"/>
            <ac:picMk id="6" creationId="{7223C447-267B-09F8-718A-A29E46502EE4}"/>
          </ac:picMkLst>
        </pc:picChg>
        <pc:picChg chg="add del mod">
          <ac:chgData name="Jackson E Polk" userId="229f3658-2692-4531-a628-d43287312a17" providerId="ADAL" clId="{DC2EBF02-68FB-4095-BD49-408A8A420BFA}" dt="2023-07-24T05:06:43.959" v="12745"/>
          <ac:picMkLst>
            <pc:docMk/>
            <pc:sldMk cId="2681641383" sldId="315"/>
            <ac:picMk id="13" creationId="{28B62E8C-B311-573B-CC89-10E9F782F34C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681641383" sldId="315"/>
            <ac:picMk id="14" creationId="{1B1C2159-4FDA-66E7-1FFC-701FF8FEF736}"/>
          </ac:picMkLst>
        </pc:picChg>
        <pc:picChg chg="add del mod">
          <ac:chgData name="Jackson E Polk" userId="229f3658-2692-4531-a628-d43287312a17" providerId="ADAL" clId="{DC2EBF02-68FB-4095-BD49-408A8A420BFA}" dt="2023-07-24T16:53:19.318" v="13481"/>
          <ac:picMkLst>
            <pc:docMk/>
            <pc:sldMk cId="2681641383" sldId="315"/>
            <ac:picMk id="15" creationId="{91A853ED-D5E0-4A1C-01B3-F1D2D84560CB}"/>
          </ac:picMkLst>
        </pc:picChg>
        <pc:picChg chg="add del mod">
          <ac:chgData name="Jackson E Polk" userId="229f3658-2692-4531-a628-d43287312a17" providerId="ADAL" clId="{DC2EBF02-68FB-4095-BD49-408A8A420BFA}" dt="2023-07-24T17:03:24.010" v="13709" actId="478"/>
          <ac:picMkLst>
            <pc:docMk/>
            <pc:sldMk cId="2681641383" sldId="315"/>
            <ac:picMk id="16" creationId="{3C631709-4ED6-A75A-2B55-0CA3C647F682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2681641383" sldId="315"/>
            <ac:picMk id="24" creationId="{0B968828-DC6D-C945-884A-A979DEFC356A}"/>
          </ac:picMkLst>
        </pc:picChg>
        <pc:picChg chg="add del mod">
          <ac:chgData name="Jackson E Polk" userId="229f3658-2692-4531-a628-d43287312a17" providerId="ADAL" clId="{DC2EBF02-68FB-4095-BD49-408A8A420BFA}" dt="2023-07-24T17:56:13.810" v="13717" actId="478"/>
          <ac:picMkLst>
            <pc:docMk/>
            <pc:sldMk cId="2681641383" sldId="315"/>
            <ac:picMk id="25" creationId="{65A39EB1-DEE8-204F-BBA7-7049AFE6DC30}"/>
          </ac:picMkLst>
        </pc:picChg>
      </pc:sldChg>
      <pc:sldChg chg="delSp modSp add del mod ord">
        <pc:chgData name="Jackson E Polk" userId="229f3658-2692-4531-a628-d43287312a17" providerId="ADAL" clId="{DC2EBF02-68FB-4095-BD49-408A8A420BFA}" dt="2023-07-09T23:16:19.169" v="350" actId="2696"/>
        <pc:sldMkLst>
          <pc:docMk/>
          <pc:sldMk cId="468784414" sldId="316"/>
        </pc:sldMkLst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4" creationId="{F15AFDE5-7042-B033-C73A-BBA7DCF419F8}"/>
          </ac:spMkLst>
        </pc:spChg>
        <pc:spChg chg="del mod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5" creationId="{B03B6466-BC80-5890-8230-81C181FBCFE5}"/>
          </ac:spMkLst>
        </pc:spChg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6" creationId="{5FC3C1B8-2A7F-B50A-FEB9-FEB9D733F0DF}"/>
          </ac:spMkLst>
        </pc:spChg>
        <pc:spChg chg="del">
          <ac:chgData name="Jackson E Polk" userId="229f3658-2692-4531-a628-d43287312a17" providerId="ADAL" clId="{DC2EBF02-68FB-4095-BD49-408A8A420BFA}" dt="2023-07-09T23:06:15.849" v="22" actId="478"/>
          <ac:spMkLst>
            <pc:docMk/>
            <pc:sldMk cId="468784414" sldId="316"/>
            <ac:spMk id="7" creationId="{3B7A9332-6C98-189C-8CF9-9E3E98EDB8BB}"/>
          </ac:spMkLst>
        </pc:spChg>
        <pc:spChg chg="mod">
          <ac:chgData name="Jackson E Polk" userId="229f3658-2692-4531-a628-d43287312a17" providerId="ADAL" clId="{DC2EBF02-68FB-4095-BD49-408A8A420BFA}" dt="2023-07-09T23:15:51.180" v="347" actId="20577"/>
          <ac:spMkLst>
            <pc:docMk/>
            <pc:sldMk cId="468784414" sldId="316"/>
            <ac:spMk id="16" creationId="{239D3366-969B-7D65-E90E-8430CBBD84F7}"/>
          </ac:spMkLst>
        </pc:spChg>
        <pc:picChg chg="del">
          <ac:chgData name="Jackson E Polk" userId="229f3658-2692-4531-a628-d43287312a17" providerId="ADAL" clId="{DC2EBF02-68FB-4095-BD49-408A8A420BFA}" dt="2023-07-09T23:06:10.299" v="20" actId="478"/>
          <ac:picMkLst>
            <pc:docMk/>
            <pc:sldMk cId="468784414" sldId="316"/>
            <ac:picMk id="2" creationId="{C031796B-6EF0-D453-2C87-7BFECF6AA82D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09T23:22:49.380" v="489" actId="47"/>
        <pc:sldMkLst>
          <pc:docMk/>
          <pc:sldMk cId="3846453737" sldId="316"/>
        </pc:sldMkLst>
        <pc:spChg chg="del mod">
          <ac:chgData name="Jackson E Polk" userId="229f3658-2692-4531-a628-d43287312a17" providerId="ADAL" clId="{DC2EBF02-68FB-4095-BD49-408A8A420BFA}" dt="2023-07-09T23:22:43.525" v="487" actId="478"/>
          <ac:spMkLst>
            <pc:docMk/>
            <pc:sldMk cId="3846453737" sldId="316"/>
            <ac:spMk id="2" creationId="{33A1DC87-16C8-D6D6-9249-6881D310EFAE}"/>
          </ac:spMkLst>
        </pc:spChg>
        <pc:spChg chg="mod">
          <ac:chgData name="Jackson E Polk" userId="229f3658-2692-4531-a628-d43287312a17" providerId="ADAL" clId="{DC2EBF02-68FB-4095-BD49-408A8A420BFA}" dt="2023-07-09T23:16:32.091" v="371" actId="20577"/>
          <ac:spMkLst>
            <pc:docMk/>
            <pc:sldMk cId="3846453737" sldId="316"/>
            <ac:spMk id="3" creationId="{43F384E4-9EC1-E6B3-1529-F9C6AE864F9F}"/>
          </ac:spMkLst>
        </pc:spChg>
        <pc:spChg chg="add mod">
          <ac:chgData name="Jackson E Polk" userId="229f3658-2692-4531-a628-d43287312a17" providerId="ADAL" clId="{DC2EBF02-68FB-4095-BD49-408A8A420BFA}" dt="2023-07-09T23:22:43.525" v="487" actId="478"/>
          <ac:spMkLst>
            <pc:docMk/>
            <pc:sldMk cId="3846453737" sldId="316"/>
            <ac:spMk id="5" creationId="{6945EB8D-B810-589E-852B-E0DAD67EAAAF}"/>
          </ac:spMkLst>
        </pc:spChg>
      </pc:sldChg>
      <pc:sldChg chg="addSp delSp modSp new del mod modNotesTx">
        <pc:chgData name="Jackson E Polk" userId="229f3658-2692-4531-a628-d43287312a17" providerId="ADAL" clId="{DC2EBF02-68FB-4095-BD49-408A8A420BFA}" dt="2023-07-22T03:12:58.864" v="2190" actId="2696"/>
        <pc:sldMkLst>
          <pc:docMk/>
          <pc:sldMk cId="2714860345" sldId="317"/>
        </pc:sldMkLst>
        <pc:spChg chg="add mod">
          <ac:chgData name="Jackson E Polk" userId="229f3658-2692-4531-a628-d43287312a17" providerId="ADAL" clId="{DC2EBF02-68FB-4095-BD49-408A8A420BFA}" dt="2023-07-10T22:14:40.649" v="1174" actId="1076"/>
          <ac:spMkLst>
            <pc:docMk/>
            <pc:sldMk cId="2714860345" sldId="317"/>
            <ac:spMk id="2" creationId="{28E5FDBF-8007-AECE-E7FD-2987128AF399}"/>
          </ac:spMkLst>
        </pc:spChg>
        <pc:spChg chg="del">
          <ac:chgData name="Jackson E Polk" userId="229f3658-2692-4531-a628-d43287312a17" providerId="ADAL" clId="{DC2EBF02-68FB-4095-BD49-408A8A420BFA}" dt="2023-07-09T23:23:21.661" v="573" actId="3680"/>
          <ac:spMkLst>
            <pc:docMk/>
            <pc:sldMk cId="2714860345" sldId="317"/>
            <ac:spMk id="2" creationId="{BA827AC0-F4DE-063F-4E45-69B37E5505FD}"/>
          </ac:spMkLst>
        </pc:spChg>
        <pc:spChg chg="del mod">
          <ac:chgData name="Jackson E Polk" userId="229f3658-2692-4531-a628-d43287312a17" providerId="ADAL" clId="{DC2EBF02-68FB-4095-BD49-408A8A420BFA}" dt="2023-07-09T23:24:32.190" v="660" actId="478"/>
          <ac:spMkLst>
            <pc:docMk/>
            <pc:sldMk cId="2714860345" sldId="317"/>
            <ac:spMk id="3" creationId="{724343EC-408F-A568-A2FE-99CA4155D141}"/>
          </ac:spMkLst>
        </pc:spChg>
        <pc:spChg chg="del">
          <ac:chgData name="Jackson E Polk" userId="229f3658-2692-4531-a628-d43287312a17" providerId="ADAL" clId="{DC2EBF02-68FB-4095-BD49-408A8A420BFA}" dt="2023-07-09T23:23:13.761" v="572" actId="478"/>
          <ac:spMkLst>
            <pc:docMk/>
            <pc:sldMk cId="2714860345" sldId="317"/>
            <ac:spMk id="4" creationId="{2163DC11-A41C-5C97-78AD-FF93712B8390}"/>
          </ac:spMkLst>
        </pc:spChg>
        <pc:spChg chg="add del mod">
          <ac:chgData name="Jackson E Polk" userId="229f3658-2692-4531-a628-d43287312a17" providerId="ADAL" clId="{DC2EBF02-68FB-4095-BD49-408A8A420BFA}" dt="2023-07-09T23:24:31.130" v="659"/>
          <ac:spMkLst>
            <pc:docMk/>
            <pc:sldMk cId="2714860345" sldId="317"/>
            <ac:spMk id="6" creationId="{11381DAD-9D98-C64D-7133-49F15331B955}"/>
          </ac:spMkLst>
        </pc:spChg>
        <pc:spChg chg="add del mod">
          <ac:chgData name="Jackson E Polk" userId="229f3658-2692-4531-a628-d43287312a17" providerId="ADAL" clId="{DC2EBF02-68FB-4095-BD49-408A8A420BFA}" dt="2023-07-09T23:24:34.912" v="664" actId="478"/>
          <ac:spMkLst>
            <pc:docMk/>
            <pc:sldMk cId="2714860345" sldId="317"/>
            <ac:spMk id="8" creationId="{3A4EFC73-2AF4-6D32-7DA4-83762529AF4F}"/>
          </ac:spMkLst>
        </pc:spChg>
        <pc:spChg chg="add del mod">
          <ac:chgData name="Jackson E Polk" userId="229f3658-2692-4531-a628-d43287312a17" providerId="ADAL" clId="{DC2EBF02-68FB-4095-BD49-408A8A420BFA}" dt="2023-07-09T23:24:33.649" v="662"/>
          <ac:spMkLst>
            <pc:docMk/>
            <pc:sldMk cId="2714860345" sldId="317"/>
            <ac:spMk id="9" creationId="{78AA8265-C639-33EC-D3FC-71AA6170FF2B}"/>
          </ac:spMkLst>
        </pc:spChg>
        <pc:spChg chg="add mod">
          <ac:chgData name="Jackson E Polk" userId="229f3658-2692-4531-a628-d43287312a17" providerId="ADAL" clId="{DC2EBF02-68FB-4095-BD49-408A8A420BFA}" dt="2023-07-09T23:29:57.606" v="975" actId="20577"/>
          <ac:spMkLst>
            <pc:docMk/>
            <pc:sldMk cId="2714860345" sldId="317"/>
            <ac:spMk id="10" creationId="{E36B4A61-D8C7-B1C8-DA40-9FEB56118F5A}"/>
          </ac:spMkLst>
        </pc:spChg>
        <pc:spChg chg="add mod">
          <ac:chgData name="Jackson E Polk" userId="229f3658-2692-4531-a628-d43287312a17" providerId="ADAL" clId="{DC2EBF02-68FB-4095-BD49-408A8A420BFA}" dt="2023-07-10T22:14:17.962" v="1117" actId="1076"/>
          <ac:spMkLst>
            <pc:docMk/>
            <pc:sldMk cId="2714860345" sldId="317"/>
            <ac:spMk id="11" creationId="{3EA1B779-2B42-95DC-2A65-17ADF36F95D3}"/>
          </ac:spMkLst>
        </pc:spChg>
        <pc:graphicFrameChg chg="add mod ord modGraphic">
          <ac:chgData name="Jackson E Polk" userId="229f3658-2692-4531-a628-d43287312a17" providerId="ADAL" clId="{DC2EBF02-68FB-4095-BD49-408A8A420BFA}" dt="2023-07-11T05:51:05.306" v="1350" actId="20577"/>
          <ac:graphicFrameMkLst>
            <pc:docMk/>
            <pc:sldMk cId="2714860345" sldId="317"/>
            <ac:graphicFrameMk id="5" creationId="{E61C1B97-2BF0-0FFC-52F6-31780D4F198F}"/>
          </ac:graphicFrameMkLst>
        </pc:graphicFrameChg>
      </pc:sldChg>
      <pc:sldChg chg="addSp delSp modSp new del mod">
        <pc:chgData name="Jackson E Polk" userId="229f3658-2692-4531-a628-d43287312a17" providerId="ADAL" clId="{DC2EBF02-68FB-4095-BD49-408A8A420BFA}" dt="2023-07-22T03:12:58.864" v="2190" actId="2696"/>
        <pc:sldMkLst>
          <pc:docMk/>
          <pc:sldMk cId="754111137" sldId="318"/>
        </pc:sldMkLst>
        <pc:spChg chg="mod">
          <ac:chgData name="Jackson E Polk" userId="229f3658-2692-4531-a628-d43287312a17" providerId="ADAL" clId="{DC2EBF02-68FB-4095-BD49-408A8A420BFA}" dt="2023-07-11T20:46:49.907" v="1648" actId="13926"/>
          <ac:spMkLst>
            <pc:docMk/>
            <pc:sldMk cId="754111137" sldId="318"/>
            <ac:spMk id="2" creationId="{1789DDFB-1B86-0F7A-3BF4-C8ECF0A3CB4D}"/>
          </ac:spMkLst>
        </pc:spChg>
        <pc:spChg chg="mod">
          <ac:chgData name="Jackson E Polk" userId="229f3658-2692-4531-a628-d43287312a17" providerId="ADAL" clId="{DC2EBF02-68FB-4095-BD49-408A8A420BFA}" dt="2023-07-11T20:35:36.130" v="1375" actId="20577"/>
          <ac:spMkLst>
            <pc:docMk/>
            <pc:sldMk cId="754111137" sldId="318"/>
            <ac:spMk id="3" creationId="{DFA05783-ECCC-8B9F-81FB-479706F67DC7}"/>
          </ac:spMkLst>
        </pc:spChg>
        <pc:spChg chg="del">
          <ac:chgData name="Jackson E Polk" userId="229f3658-2692-4531-a628-d43287312a17" providerId="ADAL" clId="{DC2EBF02-68FB-4095-BD49-408A8A420BFA}" dt="2023-07-11T20:35:23.083" v="1352" actId="931"/>
          <ac:spMkLst>
            <pc:docMk/>
            <pc:sldMk cId="754111137" sldId="318"/>
            <ac:spMk id="4" creationId="{A88AB2D8-49F2-3BD8-4E69-6FA71F877DDE}"/>
          </ac:spMkLst>
        </pc:spChg>
        <pc:picChg chg="add mod">
          <ac:chgData name="Jackson E Polk" userId="229f3658-2692-4531-a628-d43287312a17" providerId="ADAL" clId="{DC2EBF02-68FB-4095-BD49-408A8A420BFA}" dt="2023-07-11T20:35:29.650" v="1355" actId="14826"/>
          <ac:picMkLst>
            <pc:docMk/>
            <pc:sldMk cId="754111137" sldId="318"/>
            <ac:picMk id="6" creationId="{01B6C2BF-8C11-6FCC-69CE-B909D63791D0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17:56:15.189" v="13718" actId="478"/>
        <pc:sldMkLst>
          <pc:docMk/>
          <pc:sldMk cId="2161318728" sldId="319"/>
        </pc:sldMkLst>
        <pc:spChg chg="mod">
          <ac:chgData name="Jackson E Polk" userId="229f3658-2692-4531-a628-d43287312a17" providerId="ADAL" clId="{DC2EBF02-68FB-4095-BD49-408A8A420BFA}" dt="2023-07-24T14:34:58.094" v="12886" actId="20577"/>
          <ac:spMkLst>
            <pc:docMk/>
            <pc:sldMk cId="2161318728" sldId="319"/>
            <ac:spMk id="2" creationId="{AF4A60F2-BC97-5717-9BF3-9A8930501056}"/>
          </ac:spMkLst>
        </pc:spChg>
        <pc:spChg chg="mod">
          <ac:chgData name="Jackson E Polk" userId="229f3658-2692-4531-a628-d43287312a17" providerId="ADAL" clId="{DC2EBF02-68FB-4095-BD49-408A8A420BFA}" dt="2023-07-21T23:39:13.834" v="1935" actId="20577"/>
          <ac:spMkLst>
            <pc:docMk/>
            <pc:sldMk cId="2161318728" sldId="319"/>
            <ac:spMk id="3" creationId="{44B4A1AF-6A53-124E-C3B0-40658ED968AF}"/>
          </ac:spMkLst>
        </pc:spChg>
        <pc:spChg chg="add mod">
          <ac:chgData name="Jackson E Polk" userId="229f3658-2692-4531-a628-d43287312a17" providerId="ADAL" clId="{DC2EBF02-68FB-4095-BD49-408A8A420BFA}" dt="2023-07-22T04:42:29.874" v="11760" actId="1076"/>
          <ac:spMkLst>
            <pc:docMk/>
            <pc:sldMk cId="2161318728" sldId="319"/>
            <ac:spMk id="6" creationId="{6809CC6E-5C06-B2DC-29EC-2E5E29FC8008}"/>
          </ac:spMkLst>
        </pc:spChg>
        <pc:picChg chg="add del mod ord">
          <ac:chgData name="Jackson E Polk" userId="229f3658-2692-4531-a628-d43287312a17" providerId="ADAL" clId="{DC2EBF02-68FB-4095-BD49-408A8A420BFA}" dt="2023-07-24T16:47:43.979" v="13452" actId="478"/>
          <ac:picMkLst>
            <pc:docMk/>
            <pc:sldMk cId="2161318728" sldId="319"/>
            <ac:picMk id="4" creationId="{2CF23E78-E3AE-21D5-D77E-2505F818DCBE}"/>
          </ac:picMkLst>
        </pc:picChg>
        <pc:picChg chg="add del mod">
          <ac:chgData name="Jackson E Polk" userId="229f3658-2692-4531-a628-d43287312a17" providerId="ADAL" clId="{DC2EBF02-68FB-4095-BD49-408A8A420BFA}" dt="2023-07-22T03:27:46.683" v="4092" actId="478"/>
          <ac:picMkLst>
            <pc:docMk/>
            <pc:sldMk cId="2161318728" sldId="319"/>
            <ac:picMk id="4" creationId="{B3E4E1A1-6FCB-56C8-2E52-5A88ABB30CE7}"/>
          </ac:picMkLst>
        </pc:picChg>
        <pc:picChg chg="add mod">
          <ac:chgData name="Jackson E Polk" userId="229f3658-2692-4531-a628-d43287312a17" providerId="ADAL" clId="{DC2EBF02-68FB-4095-BD49-408A8A420BFA}" dt="2023-07-22T03:27:56.363" v="4096" actId="1076"/>
          <ac:picMkLst>
            <pc:docMk/>
            <pc:sldMk cId="2161318728" sldId="319"/>
            <ac:picMk id="5" creationId="{52DAA56C-1A5F-B440-5C36-ECE4284DEA85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161318728" sldId="319"/>
            <ac:picMk id="8" creationId="{4519415F-7581-1864-6888-B64981F26CBA}"/>
          </ac:picMkLst>
        </pc:picChg>
        <pc:picChg chg="add del mod">
          <ac:chgData name="Jackson E Polk" userId="229f3658-2692-4531-a628-d43287312a17" providerId="ADAL" clId="{DC2EBF02-68FB-4095-BD49-408A8A420BFA}" dt="2023-07-24T17:03:25.853" v="13710" actId="478"/>
          <ac:picMkLst>
            <pc:docMk/>
            <pc:sldMk cId="2161318728" sldId="319"/>
            <ac:picMk id="12" creationId="{BF0D0725-A870-4BCF-1F2D-88237A60C2B7}"/>
          </ac:picMkLst>
        </pc:picChg>
        <pc:picChg chg="add del mod">
          <ac:chgData name="Jackson E Polk" userId="229f3658-2692-4531-a628-d43287312a17" providerId="ADAL" clId="{DC2EBF02-68FB-4095-BD49-408A8A420BFA}" dt="2023-07-24T17:31:25.716" v="13715"/>
          <ac:picMkLst>
            <pc:docMk/>
            <pc:sldMk cId="2161318728" sldId="319"/>
            <ac:picMk id="19" creationId="{00C6682E-5300-00F6-8881-90CBDAD59580}"/>
          </ac:picMkLst>
        </pc:picChg>
        <pc:picChg chg="add del mod">
          <ac:chgData name="Jackson E Polk" userId="229f3658-2692-4531-a628-d43287312a17" providerId="ADAL" clId="{DC2EBF02-68FB-4095-BD49-408A8A420BFA}" dt="2023-07-24T17:56:15.189" v="13718" actId="478"/>
          <ac:picMkLst>
            <pc:docMk/>
            <pc:sldMk cId="2161318728" sldId="319"/>
            <ac:picMk id="20" creationId="{7A591B29-8E60-EB05-B74C-71D055A499CB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29:44.621" v="4170" actId="47"/>
        <pc:sldMkLst>
          <pc:docMk/>
          <pc:sldMk cId="3316833130" sldId="320"/>
        </pc:sldMkLst>
        <pc:spChg chg="mod">
          <ac:chgData name="Jackson E Polk" userId="229f3658-2692-4531-a628-d43287312a17" providerId="ADAL" clId="{DC2EBF02-68FB-4095-BD49-408A8A420BFA}" dt="2023-07-21T23:40:01.351" v="2018" actId="20577"/>
          <ac:spMkLst>
            <pc:docMk/>
            <pc:sldMk cId="3316833130" sldId="320"/>
            <ac:spMk id="3" creationId="{2F3A65B3-E8FA-91B0-AEA9-274CAD016CEB}"/>
          </ac:spMkLst>
        </pc:spChg>
      </pc:sldChg>
      <pc:sldChg chg="addSp delSp modSp new mod ord modTransition delAnim modAnim">
        <pc:chgData name="Jackson E Polk" userId="229f3658-2692-4531-a628-d43287312a17" providerId="ADAL" clId="{DC2EBF02-68FB-4095-BD49-408A8A420BFA}" dt="2023-07-24T17:56:33.541" v="13729" actId="478"/>
        <pc:sldMkLst>
          <pc:docMk/>
          <pc:sldMk cId="276879999" sldId="321"/>
        </pc:sldMkLst>
        <pc:spChg chg="mod">
          <ac:chgData name="Jackson E Polk" userId="229f3658-2692-4531-a628-d43287312a17" providerId="ADAL" clId="{DC2EBF02-68FB-4095-BD49-408A8A420BFA}" dt="2023-07-22T04:07:02.890" v="7752" actId="1076"/>
          <ac:spMkLst>
            <pc:docMk/>
            <pc:sldMk cId="276879999" sldId="321"/>
            <ac:spMk id="2" creationId="{7E630A61-9813-3D67-B5B4-1A88D133C9D3}"/>
          </ac:spMkLst>
        </pc:spChg>
        <pc:spChg chg="add del mod">
          <ac:chgData name="Jackson E Polk" userId="229f3658-2692-4531-a628-d43287312a17" providerId="ADAL" clId="{DC2EBF02-68FB-4095-BD49-408A8A420BFA}" dt="2023-07-22T04:46:06.241" v="12120" actId="20577"/>
          <ac:spMkLst>
            <pc:docMk/>
            <pc:sldMk cId="276879999" sldId="321"/>
            <ac:spMk id="3" creationId="{48EEE2C5-D536-25E6-1848-C18EF0E89179}"/>
          </ac:spMkLst>
        </pc:spChg>
        <pc:spChg chg="mod">
          <ac:chgData name="Jackson E Polk" userId="229f3658-2692-4531-a628-d43287312a17" providerId="ADAL" clId="{DC2EBF02-68FB-4095-BD49-408A8A420BFA}" dt="2023-07-22T04:07:02.890" v="7752" actId="1076"/>
          <ac:spMkLst>
            <pc:docMk/>
            <pc:sldMk cId="276879999" sldId="321"/>
            <ac:spMk id="4" creationId="{06C0570A-AC33-234D-E1E5-874F89341E90}"/>
          </ac:spMkLst>
        </pc:spChg>
        <pc:spChg chg="mod">
          <ac:chgData name="Jackson E Polk" userId="229f3658-2692-4531-a628-d43287312a17" providerId="ADAL" clId="{DC2EBF02-68FB-4095-BD49-408A8A420BFA}" dt="2023-07-24T14:43:38.304" v="13134" actId="20577"/>
          <ac:spMkLst>
            <pc:docMk/>
            <pc:sldMk cId="276879999" sldId="321"/>
            <ac:spMk id="5" creationId="{DED14CAD-6596-6B2B-10E0-3ABF0AB46A55}"/>
          </ac:spMkLst>
        </pc:spChg>
        <pc:spChg chg="mod">
          <ac:chgData name="Jackson E Polk" userId="229f3658-2692-4531-a628-d43287312a17" providerId="ADAL" clId="{DC2EBF02-68FB-4095-BD49-408A8A420BFA}" dt="2023-07-22T04:06:50.725" v="7751" actId="1076"/>
          <ac:spMkLst>
            <pc:docMk/>
            <pc:sldMk cId="276879999" sldId="321"/>
            <ac:spMk id="6" creationId="{FAC97D4C-440F-D19D-B9AE-0489ADB84AF9}"/>
          </ac:spMkLst>
        </pc:spChg>
        <pc:spChg chg="add del">
          <ac:chgData name="Jackson E Polk" userId="229f3658-2692-4531-a628-d43287312a17" providerId="ADAL" clId="{DC2EBF02-68FB-4095-BD49-408A8A420BFA}" dt="2023-07-22T03:45:37.218" v="5894" actId="478"/>
          <ac:spMkLst>
            <pc:docMk/>
            <pc:sldMk cId="276879999" sldId="321"/>
            <ac:spMk id="7" creationId="{DB400D28-D134-8136-1D7E-D5FE95E1DC46}"/>
          </ac:spMkLst>
        </pc:spChg>
        <pc:spChg chg="add mod">
          <ac:chgData name="Jackson E Polk" userId="229f3658-2692-4531-a628-d43287312a17" providerId="ADAL" clId="{DC2EBF02-68FB-4095-BD49-408A8A420BFA}" dt="2023-07-22T04:45:45.071" v="12094" actId="1076"/>
          <ac:spMkLst>
            <pc:docMk/>
            <pc:sldMk cId="276879999" sldId="321"/>
            <ac:spMk id="14" creationId="{22C9A75C-02D1-F42A-089B-60459121829D}"/>
          </ac:spMkLst>
        </pc:spChg>
        <pc:picChg chg="add del mod ord">
          <ac:chgData name="Jackson E Polk" userId="229f3658-2692-4531-a628-d43287312a17" providerId="ADAL" clId="{DC2EBF02-68FB-4095-BD49-408A8A420BFA}" dt="2023-07-24T16:47:58.937" v="13460" actId="478"/>
          <ac:picMkLst>
            <pc:docMk/>
            <pc:sldMk cId="276879999" sldId="321"/>
            <ac:picMk id="7" creationId="{CAD90A80-770B-7894-9873-E5FF57F2D769}"/>
          </ac:picMkLst>
        </pc:picChg>
        <pc:picChg chg="add del mod">
          <ac:chgData name="Jackson E Polk" userId="229f3658-2692-4531-a628-d43287312a17" providerId="ADAL" clId="{DC2EBF02-68FB-4095-BD49-408A8A420BFA}" dt="2023-07-22T03:45:25.714" v="5889"/>
          <ac:picMkLst>
            <pc:docMk/>
            <pc:sldMk cId="276879999" sldId="321"/>
            <ac:picMk id="8" creationId="{E3D71EEB-6CD7-8F13-2744-B438F8180945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6879999" sldId="321"/>
            <ac:picMk id="8" creationId="{F7F52229-93CA-A784-4BB0-007D3138213A}"/>
          </ac:picMkLst>
        </pc:picChg>
        <pc:picChg chg="add del mod">
          <ac:chgData name="Jackson E Polk" userId="229f3658-2692-4531-a628-d43287312a17" providerId="ADAL" clId="{DC2EBF02-68FB-4095-BD49-408A8A420BFA}" dt="2023-07-22T03:45:31.277" v="5891"/>
          <ac:picMkLst>
            <pc:docMk/>
            <pc:sldMk cId="276879999" sldId="321"/>
            <ac:picMk id="9" creationId="{B131AD57-EFAC-36B4-ACF7-A7DB509A03D9}"/>
          </ac:picMkLst>
        </pc:picChg>
        <pc:picChg chg="add del mod">
          <ac:chgData name="Jackson E Polk" userId="229f3658-2692-4531-a628-d43287312a17" providerId="ADAL" clId="{DC2EBF02-68FB-4095-BD49-408A8A420BFA}" dt="2023-07-24T17:56:33.541" v="13729" actId="478"/>
          <ac:picMkLst>
            <pc:docMk/>
            <pc:sldMk cId="276879999" sldId="321"/>
            <ac:picMk id="10" creationId="{941BCD2E-EB79-9694-2094-C296B31F49E2}"/>
          </ac:picMkLst>
        </pc:picChg>
        <pc:picChg chg="add mod">
          <ac:chgData name="Jackson E Polk" userId="229f3658-2692-4531-a628-d43287312a17" providerId="ADAL" clId="{DC2EBF02-68FB-4095-BD49-408A8A420BFA}" dt="2023-07-22T03:45:33.464" v="5893"/>
          <ac:picMkLst>
            <pc:docMk/>
            <pc:sldMk cId="276879999" sldId="321"/>
            <ac:picMk id="10" creationId="{D5110126-8A46-D6F5-8736-F00B281E589E}"/>
          </ac:picMkLst>
        </pc:picChg>
        <pc:picChg chg="add del mod">
          <ac:chgData name="Jackson E Polk" userId="229f3658-2692-4531-a628-d43287312a17" providerId="ADAL" clId="{DC2EBF02-68FB-4095-BD49-408A8A420BFA}" dt="2023-07-22T03:45:54.950" v="5899" actId="478"/>
          <ac:picMkLst>
            <pc:docMk/>
            <pc:sldMk cId="276879999" sldId="321"/>
            <ac:picMk id="11" creationId="{C3CE7349-6E22-5839-E08B-DF1FFE1CC66F}"/>
          </ac:picMkLst>
        </pc:picChg>
        <pc:picChg chg="add mod ord">
          <ac:chgData name="Jackson E Polk" userId="229f3658-2692-4531-a628-d43287312a17" providerId="ADAL" clId="{DC2EBF02-68FB-4095-BD49-408A8A420BFA}" dt="2023-07-22T04:45:46.644" v="12095" actId="1076"/>
          <ac:picMkLst>
            <pc:docMk/>
            <pc:sldMk cId="276879999" sldId="321"/>
            <ac:picMk id="12" creationId="{37A6BCF9-5774-A6BA-8A27-A88CA73C020A}"/>
          </ac:picMkLst>
        </pc:picChg>
        <pc:picChg chg="add mod">
          <ac:chgData name="Jackson E Polk" userId="229f3658-2692-4531-a628-d43287312a17" providerId="ADAL" clId="{DC2EBF02-68FB-4095-BD49-408A8A420BFA}" dt="2023-07-22T03:47:21.688" v="6182"/>
          <ac:picMkLst>
            <pc:docMk/>
            <pc:sldMk cId="276879999" sldId="321"/>
            <ac:picMk id="13" creationId="{00D04540-2A1D-A6E2-7668-361E02CF2BE4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12:58.864" v="2190" actId="2696"/>
        <pc:sldMkLst>
          <pc:docMk/>
          <pc:sldMk cId="2017167400" sldId="322"/>
        </pc:sldMkLst>
        <pc:spChg chg="mod">
          <ac:chgData name="Jackson E Polk" userId="229f3658-2692-4531-a628-d43287312a17" providerId="ADAL" clId="{DC2EBF02-68FB-4095-BD49-408A8A420BFA}" dt="2023-07-22T03:12:45.510" v="2187" actId="20577"/>
          <ac:spMkLst>
            <pc:docMk/>
            <pc:sldMk cId="2017167400" sldId="322"/>
            <ac:spMk id="6" creationId="{1D38E2FC-582E-52EB-6CF9-AA6212DBEAC1}"/>
          </ac:spMkLst>
        </pc:spChg>
      </pc:sldChg>
      <pc:sldChg chg="modSp new del mod">
        <pc:chgData name="Jackson E Polk" userId="229f3658-2692-4531-a628-d43287312a17" providerId="ADAL" clId="{DC2EBF02-68FB-4095-BD49-408A8A420BFA}" dt="2023-07-22T03:45:08.286" v="5887" actId="47"/>
        <pc:sldMkLst>
          <pc:docMk/>
          <pc:sldMk cId="2051963758" sldId="322"/>
        </pc:sldMkLst>
        <pc:spChg chg="mod">
          <ac:chgData name="Jackson E Polk" userId="229f3658-2692-4531-a628-d43287312a17" providerId="ADAL" clId="{DC2EBF02-68FB-4095-BD49-408A8A420BFA}" dt="2023-07-22T03:13:34.052" v="2251" actId="20577"/>
          <ac:spMkLst>
            <pc:docMk/>
            <pc:sldMk cId="2051963758" sldId="322"/>
            <ac:spMk id="2" creationId="{EDC8E05A-4CE6-7E9F-FAD9-7B39B96BEC2D}"/>
          </ac:spMkLst>
        </pc:spChg>
        <pc:spChg chg="mod">
          <ac:chgData name="Jackson E Polk" userId="229f3658-2692-4531-a628-d43287312a17" providerId="ADAL" clId="{DC2EBF02-68FB-4095-BD49-408A8A420BFA}" dt="2023-07-22T03:13:17.492" v="2206" actId="20577"/>
          <ac:spMkLst>
            <pc:docMk/>
            <pc:sldMk cId="2051963758" sldId="322"/>
            <ac:spMk id="3" creationId="{2EDE35E0-6F03-B385-85EC-ACFE5824836E}"/>
          </ac:spMkLst>
        </pc:spChg>
      </pc:sldChg>
      <pc:sldChg chg="delSp modSp new del mod">
        <pc:chgData name="Jackson E Polk" userId="229f3658-2692-4531-a628-d43287312a17" providerId="ADAL" clId="{DC2EBF02-68FB-4095-BD49-408A8A420BFA}" dt="2023-07-22T04:10:36.731" v="8051" actId="2696"/>
        <pc:sldMkLst>
          <pc:docMk/>
          <pc:sldMk cId="1012835889" sldId="323"/>
        </pc:sldMkLst>
        <pc:spChg chg="del">
          <ac:chgData name="Jackson E Polk" userId="229f3658-2692-4531-a628-d43287312a17" providerId="ADAL" clId="{DC2EBF02-68FB-4095-BD49-408A8A420BFA}" dt="2023-07-22T03:14:29.452" v="2275" actId="478"/>
          <ac:spMkLst>
            <pc:docMk/>
            <pc:sldMk cId="1012835889" sldId="323"/>
            <ac:spMk id="2" creationId="{3F42CDE6-E31C-F71D-D4B2-5D90C41620AE}"/>
          </ac:spMkLst>
        </pc:spChg>
        <pc:spChg chg="del">
          <ac:chgData name="Jackson E Polk" userId="229f3658-2692-4531-a628-d43287312a17" providerId="ADAL" clId="{DC2EBF02-68FB-4095-BD49-408A8A420BFA}" dt="2023-07-22T03:14:32.297" v="2278" actId="478"/>
          <ac:spMkLst>
            <pc:docMk/>
            <pc:sldMk cId="1012835889" sldId="323"/>
            <ac:spMk id="3" creationId="{0A4256A5-FAE9-4D74-A1E4-E987714CFC8D}"/>
          </ac:spMkLst>
        </pc:spChg>
        <pc:spChg chg="del">
          <ac:chgData name="Jackson E Polk" userId="229f3658-2692-4531-a628-d43287312a17" providerId="ADAL" clId="{DC2EBF02-68FB-4095-BD49-408A8A420BFA}" dt="2023-07-22T03:14:30.581" v="2276" actId="478"/>
          <ac:spMkLst>
            <pc:docMk/>
            <pc:sldMk cId="1012835889" sldId="323"/>
            <ac:spMk id="4" creationId="{E945F05B-60C3-9C84-0E74-614524B3152B}"/>
          </ac:spMkLst>
        </pc:spChg>
        <pc:spChg chg="del">
          <ac:chgData name="Jackson E Polk" userId="229f3658-2692-4531-a628-d43287312a17" providerId="ADAL" clId="{DC2EBF02-68FB-4095-BD49-408A8A420BFA}" dt="2023-07-22T03:14:31.254" v="2277" actId="478"/>
          <ac:spMkLst>
            <pc:docMk/>
            <pc:sldMk cId="1012835889" sldId="323"/>
            <ac:spMk id="5" creationId="{49751025-9D6A-A948-96BB-A906B4C867B6}"/>
          </ac:spMkLst>
        </pc:spChg>
        <pc:spChg chg="mod">
          <ac:chgData name="Jackson E Polk" userId="229f3658-2692-4531-a628-d43287312a17" providerId="ADAL" clId="{DC2EBF02-68FB-4095-BD49-408A8A420BFA}" dt="2023-07-22T04:02:28.090" v="7607" actId="20577"/>
          <ac:spMkLst>
            <pc:docMk/>
            <pc:sldMk cId="1012835889" sldId="323"/>
            <ac:spMk id="6" creationId="{7F4728A2-3945-F0B4-9E41-587BCF29EF90}"/>
          </ac:spMkLst>
        </pc:spChg>
      </pc:sldChg>
      <pc:sldChg chg="new del">
        <pc:chgData name="Jackson E Polk" userId="229f3658-2692-4531-a628-d43287312a17" providerId="ADAL" clId="{DC2EBF02-68FB-4095-BD49-408A8A420BFA}" dt="2023-07-22T03:12:58.864" v="2190" actId="2696"/>
        <pc:sldMkLst>
          <pc:docMk/>
          <pc:sldMk cId="1903978174" sldId="323"/>
        </pc:sldMkLst>
      </pc:sldChg>
      <pc:sldChg chg="addSp delSp modSp add mod modTransition delAnim modAnim modNotesTx">
        <pc:chgData name="Jackson E Polk" userId="229f3658-2692-4531-a628-d43287312a17" providerId="ADAL" clId="{DC2EBF02-68FB-4095-BD49-408A8A420BFA}" dt="2023-07-24T17:56:32.518" v="13728" actId="478"/>
        <pc:sldMkLst>
          <pc:docMk/>
          <pc:sldMk cId="141541305" sldId="324"/>
        </pc:sldMkLst>
        <pc:spChg chg="mod">
          <ac:chgData name="Jackson E Polk" userId="229f3658-2692-4531-a628-d43287312a17" providerId="ADAL" clId="{DC2EBF02-68FB-4095-BD49-408A8A420BFA}" dt="2023-07-22T03:52:59.506" v="6990" actId="20577"/>
          <ac:spMkLst>
            <pc:docMk/>
            <pc:sldMk cId="141541305" sldId="324"/>
            <ac:spMk id="3" creationId="{48EEE2C5-D536-25E6-1848-C18EF0E89179}"/>
          </ac:spMkLst>
        </pc:spChg>
        <pc:spChg chg="mod">
          <ac:chgData name="Jackson E Polk" userId="229f3658-2692-4531-a628-d43287312a17" providerId="ADAL" clId="{DC2EBF02-68FB-4095-BD49-408A8A420BFA}" dt="2023-07-24T15:03:47.173" v="13424" actId="20577"/>
          <ac:spMkLst>
            <pc:docMk/>
            <pc:sldMk cId="141541305" sldId="324"/>
            <ac:spMk id="5" creationId="{DED14CAD-6596-6B2B-10E0-3ABF0AB46A55}"/>
          </ac:spMkLst>
        </pc:spChg>
        <pc:spChg chg="mod">
          <ac:chgData name="Jackson E Polk" userId="229f3658-2692-4531-a628-d43287312a17" providerId="ADAL" clId="{DC2EBF02-68FB-4095-BD49-408A8A420BFA}" dt="2023-07-22T03:14:54.204" v="2312" actId="20577"/>
          <ac:spMkLst>
            <pc:docMk/>
            <pc:sldMk cId="141541305" sldId="324"/>
            <ac:spMk id="6" creationId="{FAC97D4C-440F-D19D-B9AE-0489ADB84AF9}"/>
          </ac:spMkLst>
        </pc:spChg>
        <pc:spChg chg="del">
          <ac:chgData name="Jackson E Polk" userId="229f3658-2692-4531-a628-d43287312a17" providerId="ADAL" clId="{DC2EBF02-68FB-4095-BD49-408A8A420BFA}" dt="2023-07-22T03:51:36.822" v="6882" actId="478"/>
          <ac:spMkLst>
            <pc:docMk/>
            <pc:sldMk cId="141541305" sldId="324"/>
            <ac:spMk id="7" creationId="{DB400D28-D134-8136-1D7E-D5FE95E1DC46}"/>
          </ac:spMkLst>
        </pc:spChg>
        <pc:spChg chg="add mod">
          <ac:chgData name="Jackson E Polk" userId="229f3658-2692-4531-a628-d43287312a17" providerId="ADAL" clId="{DC2EBF02-68FB-4095-BD49-408A8A420BFA}" dt="2023-07-22T03:55:14.149" v="7069" actId="208"/>
          <ac:spMkLst>
            <pc:docMk/>
            <pc:sldMk cId="141541305" sldId="324"/>
            <ac:spMk id="18" creationId="{E2403BDB-90EA-BCAB-FD94-F8FDC4CAD489}"/>
          </ac:spMkLst>
        </pc:spChg>
        <pc:graphicFrameChg chg="add mod modGraphic">
          <ac:chgData name="Jackson E Polk" userId="229f3658-2692-4531-a628-d43287312a17" providerId="ADAL" clId="{DC2EBF02-68FB-4095-BD49-408A8A420BFA}" dt="2023-07-22T03:53:52.601" v="7034" actId="14100"/>
          <ac:graphicFrameMkLst>
            <pc:docMk/>
            <pc:sldMk cId="141541305" sldId="324"/>
            <ac:graphicFrameMk id="8" creationId="{A54313E3-AD80-BA4D-BD28-5D1F577A4A3F}"/>
          </ac:graphicFrameMkLst>
        </pc:graphicFrameChg>
        <pc:picChg chg="add del mod ord">
          <ac:chgData name="Jackson E Polk" userId="229f3658-2692-4531-a628-d43287312a17" providerId="ADAL" clId="{DC2EBF02-68FB-4095-BD49-408A8A420BFA}" dt="2023-07-24T16:48:01.401" v="13461" actId="478"/>
          <ac:picMkLst>
            <pc:docMk/>
            <pc:sldMk cId="141541305" sldId="324"/>
            <ac:picMk id="7" creationId="{BD3E5345-237A-0CA2-BC09-EB9EBE7BD750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41541305" sldId="324"/>
            <ac:picMk id="9" creationId="{61382E50-5DAA-C1A0-DA6A-DFDDA731B8FA}"/>
          </ac:picMkLst>
        </pc:picChg>
        <pc:picChg chg="add del mod">
          <ac:chgData name="Jackson E Polk" userId="229f3658-2692-4531-a628-d43287312a17" providerId="ADAL" clId="{DC2EBF02-68FB-4095-BD49-408A8A420BFA}" dt="2023-07-24T17:56:32.518" v="13728" actId="478"/>
          <ac:picMkLst>
            <pc:docMk/>
            <pc:sldMk cId="141541305" sldId="324"/>
            <ac:picMk id="11" creationId="{ECA9FAE3-93C5-4999-D87F-D7DAFEEAC639}"/>
          </ac:picMkLst>
        </pc:picChg>
        <pc:cxnChg chg="add del mod">
          <ac:chgData name="Jackson E Polk" userId="229f3658-2692-4531-a628-d43287312a17" providerId="ADAL" clId="{DC2EBF02-68FB-4095-BD49-408A8A420BFA}" dt="2023-07-22T03:54:11.648" v="7039" actId="478"/>
          <ac:cxnSpMkLst>
            <pc:docMk/>
            <pc:sldMk cId="141541305" sldId="324"/>
            <ac:cxnSpMk id="10" creationId="{BF6BD1A4-EAA6-9A75-9AA5-8FAA5D279E58}"/>
          </ac:cxnSpMkLst>
        </pc:cxnChg>
        <pc:cxnChg chg="add">
          <ac:chgData name="Jackson E Polk" userId="229f3658-2692-4531-a628-d43287312a17" providerId="ADAL" clId="{DC2EBF02-68FB-4095-BD49-408A8A420BFA}" dt="2023-07-22T03:54:22.707" v="7040" actId="11529"/>
          <ac:cxnSpMkLst>
            <pc:docMk/>
            <pc:sldMk cId="141541305" sldId="324"/>
            <ac:cxnSpMk id="15" creationId="{72B900D7-8F1A-A4D0-E1E0-869D4D13E8BE}"/>
          </ac:cxnSpMkLst>
        </pc:cxnChg>
        <pc:cxnChg chg="add mod">
          <ac:chgData name="Jackson E Polk" userId="229f3658-2692-4531-a628-d43287312a17" providerId="ADAL" clId="{DC2EBF02-68FB-4095-BD49-408A8A420BFA}" dt="2023-07-22T03:54:29.449" v="7043" actId="14100"/>
          <ac:cxnSpMkLst>
            <pc:docMk/>
            <pc:sldMk cId="141541305" sldId="324"/>
            <ac:cxnSpMk id="16" creationId="{907F83A2-605C-04DE-6E06-9089B965FD00}"/>
          </ac:cxnSpMkLst>
        </pc:cxn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51.914" v="13740" actId="478"/>
        <pc:sldMkLst>
          <pc:docMk/>
          <pc:sldMk cId="113623303" sldId="325"/>
        </pc:sldMkLst>
        <pc:spChg chg="mod">
          <ac:chgData name="Jackson E Polk" userId="229f3658-2692-4531-a628-d43287312a17" providerId="ADAL" clId="{DC2EBF02-68FB-4095-BD49-408A8A420BFA}" dt="2023-07-24T15:01:10.190" v="13375" actId="20577"/>
          <ac:spMkLst>
            <pc:docMk/>
            <pc:sldMk cId="113623303" sldId="325"/>
            <ac:spMk id="2" creationId="{25B7675E-651B-225A-5992-0CB72EE47E15}"/>
          </ac:spMkLst>
        </pc:spChg>
        <pc:spChg chg="mod">
          <ac:chgData name="Jackson E Polk" userId="229f3658-2692-4531-a628-d43287312a17" providerId="ADAL" clId="{DC2EBF02-68FB-4095-BD49-408A8A420BFA}" dt="2023-07-22T03:15:06.432" v="2323" actId="20577"/>
          <ac:spMkLst>
            <pc:docMk/>
            <pc:sldMk cId="113623303" sldId="325"/>
            <ac:spMk id="3" creationId="{E6C0404B-1FC8-ABF5-3950-697A18A9B890}"/>
          </ac:spMkLst>
        </pc:spChg>
        <pc:picChg chg="add del mod ord">
          <ac:chgData name="Jackson E Polk" userId="229f3658-2692-4531-a628-d43287312a17" providerId="ADAL" clId="{DC2EBF02-68FB-4095-BD49-408A8A420BFA}" dt="2023-07-24T16:48:22.654" v="13471" actId="478"/>
          <ac:picMkLst>
            <pc:docMk/>
            <pc:sldMk cId="113623303" sldId="325"/>
            <ac:picMk id="4" creationId="{EFD606E7-0832-EAC6-23F4-FF6FB332823A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13623303" sldId="325"/>
            <ac:picMk id="5" creationId="{9980D4DA-D266-B53C-4CC1-ADB61BDCBB76}"/>
          </ac:picMkLst>
        </pc:picChg>
        <pc:picChg chg="add del mod">
          <ac:chgData name="Jackson E Polk" userId="229f3658-2692-4531-a628-d43287312a17" providerId="ADAL" clId="{DC2EBF02-68FB-4095-BD49-408A8A420BFA}" dt="2023-07-24T17:56:51.914" v="13740" actId="478"/>
          <ac:picMkLst>
            <pc:docMk/>
            <pc:sldMk cId="113623303" sldId="325"/>
            <ac:picMk id="8" creationId="{1DB29E71-5526-8882-309B-6A9B6EF5771A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20:58:53.386" v="13747" actId="14826"/>
        <pc:sldMkLst>
          <pc:docMk/>
          <pc:sldMk cId="306485395" sldId="326"/>
        </pc:sldMkLst>
        <pc:spChg chg="mod">
          <ac:chgData name="Jackson E Polk" userId="229f3658-2692-4531-a628-d43287312a17" providerId="ADAL" clId="{DC2EBF02-68FB-4095-BD49-408A8A420BFA}" dt="2023-07-24T02:29:42.553" v="12732" actId="20577"/>
          <ac:spMkLst>
            <pc:docMk/>
            <pc:sldMk cId="306485395" sldId="326"/>
            <ac:spMk id="2" creationId="{E2A504E8-815B-4F1A-397A-5F66BD25EF1D}"/>
          </ac:spMkLst>
        </pc:spChg>
        <pc:spChg chg="mod">
          <ac:chgData name="Jackson E Polk" userId="229f3658-2692-4531-a628-d43287312a17" providerId="ADAL" clId="{DC2EBF02-68FB-4095-BD49-408A8A420BFA}" dt="2023-07-22T03:32:30" v="4254" actId="20577"/>
          <ac:spMkLst>
            <pc:docMk/>
            <pc:sldMk cId="306485395" sldId="326"/>
            <ac:spMk id="3" creationId="{A7580FE5-2507-89E5-275B-DEEB84C464CA}"/>
          </ac:spMkLst>
        </pc:spChg>
        <pc:picChg chg="add mod">
          <ac:chgData name="Jackson E Polk" userId="229f3658-2692-4531-a628-d43287312a17" providerId="ADAL" clId="{DC2EBF02-68FB-4095-BD49-408A8A420BFA}" dt="2023-07-24T20:58:53.386" v="13747" actId="14826"/>
          <ac:picMkLst>
            <pc:docMk/>
            <pc:sldMk cId="306485395" sldId="326"/>
            <ac:picMk id="5" creationId="{A522AE72-D4FA-5051-E8E1-09B891ED5D55}"/>
          </ac:picMkLst>
        </pc:picChg>
        <pc:picChg chg="add del mod ord">
          <ac:chgData name="Jackson E Polk" userId="229f3658-2692-4531-a628-d43287312a17" providerId="ADAL" clId="{DC2EBF02-68FB-4095-BD49-408A8A420BFA}" dt="2023-07-24T16:47:50.117" v="13455" actId="478"/>
          <ac:picMkLst>
            <pc:docMk/>
            <pc:sldMk cId="306485395" sldId="326"/>
            <ac:picMk id="6" creationId="{E72926D4-FEB2-1B5A-AB34-EB1EA875AE8A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06485395" sldId="326"/>
            <ac:picMk id="7" creationId="{EF4EF9FD-E183-1AD4-D4A4-458DEC136600}"/>
          </ac:picMkLst>
        </pc:picChg>
        <pc:picChg chg="add del mod">
          <ac:chgData name="Jackson E Polk" userId="229f3658-2692-4531-a628-d43287312a17" providerId="ADAL" clId="{DC2EBF02-68FB-4095-BD49-408A8A420BFA}" dt="2023-07-24T17:56:21.411" v="13722" actId="478"/>
          <ac:picMkLst>
            <pc:docMk/>
            <pc:sldMk cId="306485395" sldId="326"/>
            <ac:picMk id="9" creationId="{16DE92BC-99BB-2937-8C92-06260C475957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22T03:31:58.101" v="4237" actId="47"/>
        <pc:sldMkLst>
          <pc:docMk/>
          <pc:sldMk cId="3239460216" sldId="326"/>
        </pc:sldMkLst>
        <pc:spChg chg="del">
          <ac:chgData name="Jackson E Polk" userId="229f3658-2692-4531-a628-d43287312a17" providerId="ADAL" clId="{DC2EBF02-68FB-4095-BD49-408A8A420BFA}" dt="2023-07-22T03:31:07.058" v="4227" actId="478"/>
          <ac:spMkLst>
            <pc:docMk/>
            <pc:sldMk cId="3239460216" sldId="326"/>
            <ac:spMk id="2" creationId="{9919DD1C-DA4E-88AD-F7F0-265012CAA30C}"/>
          </ac:spMkLst>
        </pc:spChg>
        <pc:spChg chg="mod">
          <ac:chgData name="Jackson E Polk" userId="229f3658-2692-4531-a628-d43287312a17" providerId="ADAL" clId="{DC2EBF02-68FB-4095-BD49-408A8A420BFA}" dt="2023-07-22T03:29:15.805" v="4164" actId="20577"/>
          <ac:spMkLst>
            <pc:docMk/>
            <pc:sldMk cId="3239460216" sldId="326"/>
            <ac:spMk id="3" creationId="{544D47CD-A751-5AE7-2B11-9871BFF1E158}"/>
          </ac:spMkLst>
        </pc:spChg>
        <pc:spChg chg="add del">
          <ac:chgData name="Jackson E Polk" userId="229f3658-2692-4531-a628-d43287312a17" providerId="ADAL" clId="{DC2EBF02-68FB-4095-BD49-408A8A420BFA}" dt="2023-07-22T03:30:45.251" v="4223" actId="478"/>
          <ac:spMkLst>
            <pc:docMk/>
            <pc:sldMk cId="3239460216" sldId="326"/>
            <ac:spMk id="4" creationId="{8A9CF087-D5F2-037A-B260-A0BDDD1477B4}"/>
          </ac:spMkLst>
        </pc:spChg>
        <pc:spChg chg="add">
          <ac:chgData name="Jackson E Polk" userId="229f3658-2692-4531-a628-d43287312a17" providerId="ADAL" clId="{DC2EBF02-68FB-4095-BD49-408A8A420BFA}" dt="2023-07-22T03:30:42.137" v="4222"/>
          <ac:spMkLst>
            <pc:docMk/>
            <pc:sldMk cId="3239460216" sldId="326"/>
            <ac:spMk id="6" creationId="{8BE5525E-8DB2-D179-868C-8B9C86963394}"/>
          </ac:spMkLst>
        </pc:spChg>
        <pc:graphicFrameChg chg="add mod">
          <ac:chgData name="Jackson E Polk" userId="229f3658-2692-4531-a628-d43287312a17" providerId="ADAL" clId="{DC2EBF02-68FB-4095-BD49-408A8A420BFA}" dt="2023-07-22T03:31:27.938" v="4235" actId="1076"/>
          <ac:graphicFrameMkLst>
            <pc:docMk/>
            <pc:sldMk cId="3239460216" sldId="326"/>
            <ac:graphicFrameMk id="7" creationId="{B7C1B7AE-3196-7CB1-91A8-C52C19CEB985}"/>
          </ac:graphicFrameMkLst>
        </pc:graphicFrameChg>
        <pc:picChg chg="add del mod">
          <ac:chgData name="Jackson E Polk" userId="229f3658-2692-4531-a628-d43287312a17" providerId="ADAL" clId="{DC2EBF02-68FB-4095-BD49-408A8A420BFA}" dt="2023-07-22T03:30:41.946" v="4221"/>
          <ac:picMkLst>
            <pc:docMk/>
            <pc:sldMk cId="3239460216" sldId="326"/>
            <ac:picMk id="5" creationId="{900F5B2D-1550-6266-C972-F962672BDAEF}"/>
          </ac:picMkLst>
        </pc:picChg>
      </pc:sldChg>
      <pc:sldChg chg="modSp new del mod">
        <pc:chgData name="Jackson E Polk" userId="229f3658-2692-4531-a628-d43287312a17" providerId="ADAL" clId="{DC2EBF02-68FB-4095-BD49-408A8A420BFA}" dt="2023-07-22T03:36:27.197" v="4527" actId="47"/>
        <pc:sldMkLst>
          <pc:docMk/>
          <pc:sldMk cId="473257607" sldId="327"/>
        </pc:sldMkLst>
        <pc:spChg chg="mod">
          <ac:chgData name="Jackson E Polk" userId="229f3658-2692-4531-a628-d43287312a17" providerId="ADAL" clId="{DC2EBF02-68FB-4095-BD49-408A8A420BFA}" dt="2023-07-22T03:36:16.679" v="4515" actId="20577"/>
          <ac:spMkLst>
            <pc:docMk/>
            <pc:sldMk cId="473257607" sldId="327"/>
            <ac:spMk id="3" creationId="{F3E1B9F3-65D1-5E62-70FF-64460119464C}"/>
          </ac:spMkLst>
        </pc:sp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4.776" v="13724" actId="478"/>
        <pc:sldMkLst>
          <pc:docMk/>
          <pc:sldMk cId="1864816822" sldId="327"/>
        </pc:sldMkLst>
        <pc:spChg chg="mod">
          <ac:chgData name="Jackson E Polk" userId="229f3658-2692-4531-a628-d43287312a17" providerId="ADAL" clId="{DC2EBF02-68FB-4095-BD49-408A8A420BFA}" dt="2023-07-24T14:36:16.801" v="12910" actId="20577"/>
          <ac:spMkLst>
            <pc:docMk/>
            <pc:sldMk cId="1864816822" sldId="327"/>
            <ac:spMk id="2" creationId="{1982A9EA-3D98-294E-253D-1E643E84BBC9}"/>
          </ac:spMkLst>
        </pc:spChg>
        <pc:spChg chg="mod">
          <ac:chgData name="Jackson E Polk" userId="229f3658-2692-4531-a628-d43287312a17" providerId="ADAL" clId="{DC2EBF02-68FB-4095-BD49-408A8A420BFA}" dt="2023-07-22T03:36:34.378" v="4544" actId="20577"/>
          <ac:spMkLst>
            <pc:docMk/>
            <pc:sldMk cId="1864816822" sldId="327"/>
            <ac:spMk id="3" creationId="{BA5C7A4D-A453-EB94-131F-46E981D43A6D}"/>
          </ac:spMkLst>
        </pc:spChg>
        <pc:spChg chg="del">
          <ac:chgData name="Jackson E Polk" userId="229f3658-2692-4531-a628-d43287312a17" providerId="ADAL" clId="{DC2EBF02-68FB-4095-BD49-408A8A420BFA}" dt="2023-07-22T03:36:50.930" v="4548" actId="478"/>
          <ac:spMkLst>
            <pc:docMk/>
            <pc:sldMk cId="1864816822" sldId="327"/>
            <ac:spMk id="4" creationId="{B7F1EB58-EE25-CAD7-FA3F-449362E1FEAF}"/>
          </ac:spMkLst>
        </pc:spChg>
        <pc:spChg chg="add mod">
          <ac:chgData name="Jackson E Polk" userId="229f3658-2692-4531-a628-d43287312a17" providerId="ADAL" clId="{DC2EBF02-68FB-4095-BD49-408A8A420BFA}" dt="2023-07-22T04:25:55.041" v="9278" actId="113"/>
          <ac:spMkLst>
            <pc:docMk/>
            <pc:sldMk cId="1864816822" sldId="327"/>
            <ac:spMk id="6" creationId="{269F074B-4341-D107-E798-F66298085766}"/>
          </ac:spMkLst>
        </pc:spChg>
        <pc:picChg chg="add del mod ord">
          <ac:chgData name="Jackson E Polk" userId="229f3658-2692-4531-a628-d43287312a17" providerId="ADAL" clId="{DC2EBF02-68FB-4095-BD49-408A8A420BFA}" dt="2023-07-24T16:47:53.790" v="13457" actId="478"/>
          <ac:picMkLst>
            <pc:docMk/>
            <pc:sldMk cId="1864816822" sldId="327"/>
            <ac:picMk id="4" creationId="{845B206D-BDDF-F443-64B5-4A8A6D7010C6}"/>
          </ac:picMkLst>
        </pc:picChg>
        <pc:picChg chg="add mod">
          <ac:chgData name="Jackson E Polk" userId="229f3658-2692-4531-a628-d43287312a17" providerId="ADAL" clId="{DC2EBF02-68FB-4095-BD49-408A8A420BFA}" dt="2023-07-22T03:36:57.018" v="4549" actId="1076"/>
          <ac:picMkLst>
            <pc:docMk/>
            <pc:sldMk cId="1864816822" sldId="327"/>
            <ac:picMk id="5" creationId="{2B1382EB-B001-E73F-F55D-7752162936F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864816822" sldId="327"/>
            <ac:picMk id="7" creationId="{C471A566-BC65-0DE8-9100-04EB35174BF6}"/>
          </ac:picMkLst>
        </pc:picChg>
        <pc:picChg chg="add del mod">
          <ac:chgData name="Jackson E Polk" userId="229f3658-2692-4531-a628-d43287312a17" providerId="ADAL" clId="{DC2EBF02-68FB-4095-BD49-408A8A420BFA}" dt="2023-07-24T17:56:24.776" v="13724" actId="478"/>
          <ac:picMkLst>
            <pc:docMk/>
            <pc:sldMk cId="1864816822" sldId="327"/>
            <ac:picMk id="9" creationId="{52E478FA-D608-ECB2-FDB9-34A91B57380A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6.127" v="13725" actId="478"/>
        <pc:sldMkLst>
          <pc:docMk/>
          <pc:sldMk cId="2747212460" sldId="328"/>
        </pc:sldMkLst>
        <pc:spChg chg="add del mod">
          <ac:chgData name="Jackson E Polk" userId="229f3658-2692-4531-a628-d43287312a17" providerId="ADAL" clId="{DC2EBF02-68FB-4095-BD49-408A8A420BFA}" dt="2023-07-24T14:36:32.518" v="12913" actId="20577"/>
          <ac:spMkLst>
            <pc:docMk/>
            <pc:sldMk cId="2747212460" sldId="328"/>
            <ac:spMk id="2" creationId="{1AAF76B9-554C-F6A8-FFFC-54F002307E85}"/>
          </ac:spMkLst>
        </pc:spChg>
        <pc:spChg chg="mod">
          <ac:chgData name="Jackson E Polk" userId="229f3658-2692-4531-a628-d43287312a17" providerId="ADAL" clId="{DC2EBF02-68FB-4095-BD49-408A8A420BFA}" dt="2023-07-22T03:38:51.554" v="4912" actId="20577"/>
          <ac:spMkLst>
            <pc:docMk/>
            <pc:sldMk cId="2747212460" sldId="328"/>
            <ac:spMk id="3" creationId="{B585DA8C-626A-E0CC-7E6A-6036CCEE1353}"/>
          </ac:spMkLst>
        </pc:spChg>
        <pc:spChg chg="del">
          <ac:chgData name="Jackson E Polk" userId="229f3658-2692-4531-a628-d43287312a17" providerId="ADAL" clId="{DC2EBF02-68FB-4095-BD49-408A8A420BFA}" dt="2023-07-22T03:39:19.610" v="4915"/>
          <ac:spMkLst>
            <pc:docMk/>
            <pc:sldMk cId="2747212460" sldId="328"/>
            <ac:spMk id="4" creationId="{FB2913E8-884C-4285-15EF-06E6725C426B}"/>
          </ac:spMkLst>
        </pc:spChg>
        <pc:spChg chg="add mod">
          <ac:chgData name="Jackson E Polk" userId="229f3658-2692-4531-a628-d43287312a17" providerId="ADAL" clId="{DC2EBF02-68FB-4095-BD49-408A8A420BFA}" dt="2023-07-22T04:26:04.385" v="9280" actId="1076"/>
          <ac:spMkLst>
            <pc:docMk/>
            <pc:sldMk cId="2747212460" sldId="328"/>
            <ac:spMk id="7" creationId="{1FB235DF-493C-16DA-01B9-F4A5D64062CC}"/>
          </ac:spMkLst>
        </pc:spChg>
        <pc:picChg chg="add del mod ord">
          <ac:chgData name="Jackson E Polk" userId="229f3658-2692-4531-a628-d43287312a17" providerId="ADAL" clId="{DC2EBF02-68FB-4095-BD49-408A8A420BFA}" dt="2023-07-24T16:47:55.355" v="13458" actId="478"/>
          <ac:picMkLst>
            <pc:docMk/>
            <pc:sldMk cId="2747212460" sldId="328"/>
            <ac:picMk id="4" creationId="{3366E92D-A0FD-5F30-D3B3-65E8F6F1F81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47212460" sldId="328"/>
            <ac:picMk id="5" creationId="{622F14E1-EFB5-8AC6-94A0-F04AD3EC2CEB}"/>
          </ac:picMkLst>
        </pc:picChg>
        <pc:picChg chg="add del mod">
          <ac:chgData name="Jackson E Polk" userId="229f3658-2692-4531-a628-d43287312a17" providerId="ADAL" clId="{DC2EBF02-68FB-4095-BD49-408A8A420BFA}" dt="2023-07-22T03:39:17.640" v="4914"/>
          <ac:picMkLst>
            <pc:docMk/>
            <pc:sldMk cId="2747212460" sldId="328"/>
            <ac:picMk id="5" creationId="{F35D3B81-6BB1-3DD4-4990-45AE3C603A28}"/>
          </ac:picMkLst>
        </pc:picChg>
        <pc:picChg chg="add mod">
          <ac:chgData name="Jackson E Polk" userId="229f3658-2692-4531-a628-d43287312a17" providerId="ADAL" clId="{DC2EBF02-68FB-4095-BD49-408A8A420BFA}" dt="2023-07-22T03:39:26.534" v="4919" actId="1076"/>
          <ac:picMkLst>
            <pc:docMk/>
            <pc:sldMk cId="2747212460" sldId="328"/>
            <ac:picMk id="6" creationId="{3EB48B6D-5E85-875C-E421-C2BC440DB2BC}"/>
          </ac:picMkLst>
        </pc:picChg>
        <pc:picChg chg="add del mod">
          <ac:chgData name="Jackson E Polk" userId="229f3658-2692-4531-a628-d43287312a17" providerId="ADAL" clId="{DC2EBF02-68FB-4095-BD49-408A8A420BFA}" dt="2023-07-24T17:56:26.127" v="13725" actId="478"/>
          <ac:picMkLst>
            <pc:docMk/>
            <pc:sldMk cId="2747212460" sldId="328"/>
            <ac:picMk id="9" creationId="{9B74C8F1-A574-F869-578A-E4CE914E60DD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28.690" v="13726" actId="478"/>
        <pc:sldMkLst>
          <pc:docMk/>
          <pc:sldMk cId="4142547235" sldId="329"/>
        </pc:sldMkLst>
        <pc:spChg chg="mod">
          <ac:chgData name="Jackson E Polk" userId="229f3658-2692-4531-a628-d43287312a17" providerId="ADAL" clId="{DC2EBF02-68FB-4095-BD49-408A8A420BFA}" dt="2023-07-24T14:36:39.514" v="12915" actId="20577"/>
          <ac:spMkLst>
            <pc:docMk/>
            <pc:sldMk cId="4142547235" sldId="329"/>
            <ac:spMk id="2" creationId="{A12D47EE-F1D6-4DA1-C8E0-2FBC867D8E3D}"/>
          </ac:spMkLst>
        </pc:spChg>
        <pc:spChg chg="mod">
          <ac:chgData name="Jackson E Polk" userId="229f3658-2692-4531-a628-d43287312a17" providerId="ADAL" clId="{DC2EBF02-68FB-4095-BD49-408A8A420BFA}" dt="2023-07-22T03:42:11.202" v="5386" actId="20577"/>
          <ac:spMkLst>
            <pc:docMk/>
            <pc:sldMk cId="4142547235" sldId="329"/>
            <ac:spMk id="3" creationId="{2C938C7F-FCAC-5E17-4887-60D9EEA29607}"/>
          </ac:spMkLst>
        </pc:spChg>
        <pc:spChg chg="del mod">
          <ac:chgData name="Jackson E Polk" userId="229f3658-2692-4531-a628-d43287312a17" providerId="ADAL" clId="{DC2EBF02-68FB-4095-BD49-408A8A420BFA}" dt="2023-07-22T03:44:04.749" v="5757" actId="478"/>
          <ac:spMkLst>
            <pc:docMk/>
            <pc:sldMk cId="4142547235" sldId="329"/>
            <ac:spMk id="4" creationId="{23534EDE-E11A-E205-5B60-0A2E17232043}"/>
          </ac:spMkLst>
        </pc:spChg>
        <pc:spChg chg="add mod">
          <ac:chgData name="Jackson E Polk" userId="229f3658-2692-4531-a628-d43287312a17" providerId="ADAL" clId="{DC2EBF02-68FB-4095-BD49-408A8A420BFA}" dt="2023-07-22T04:25:49.490" v="9276" actId="1076"/>
          <ac:spMkLst>
            <pc:docMk/>
            <pc:sldMk cId="4142547235" sldId="329"/>
            <ac:spMk id="6" creationId="{10F0213A-2970-C2A8-E69A-58F9C2EDD410}"/>
          </ac:spMkLst>
        </pc:spChg>
        <pc:picChg chg="add del mod ord">
          <ac:chgData name="Jackson E Polk" userId="229f3658-2692-4531-a628-d43287312a17" providerId="ADAL" clId="{DC2EBF02-68FB-4095-BD49-408A8A420BFA}" dt="2023-07-24T16:47:56.917" v="13459" actId="478"/>
          <ac:picMkLst>
            <pc:docMk/>
            <pc:sldMk cId="4142547235" sldId="329"/>
            <ac:picMk id="4" creationId="{7C70EA16-9AD8-41D3-5DF6-DAACEC5DCAE0}"/>
          </ac:picMkLst>
        </pc:picChg>
        <pc:picChg chg="add mod">
          <ac:chgData name="Jackson E Polk" userId="229f3658-2692-4531-a628-d43287312a17" providerId="ADAL" clId="{DC2EBF02-68FB-4095-BD49-408A8A420BFA}" dt="2023-07-22T03:44:10.870" v="5760" actId="1076"/>
          <ac:picMkLst>
            <pc:docMk/>
            <pc:sldMk cId="4142547235" sldId="329"/>
            <ac:picMk id="5" creationId="{297DD821-7995-DFF6-76F8-94B6BB8A339F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4142547235" sldId="329"/>
            <ac:picMk id="7" creationId="{0A65E03E-95BD-D84B-768B-2C7ED0BCB909}"/>
          </ac:picMkLst>
        </pc:picChg>
        <pc:picChg chg="add del mod">
          <ac:chgData name="Jackson E Polk" userId="229f3658-2692-4531-a628-d43287312a17" providerId="ADAL" clId="{DC2EBF02-68FB-4095-BD49-408A8A420BFA}" dt="2023-07-24T17:56:28.690" v="13726" actId="478"/>
          <ac:picMkLst>
            <pc:docMk/>
            <pc:sldMk cId="4142547235" sldId="329"/>
            <ac:picMk id="9" creationId="{E9836329-E696-B734-5D60-436FA3F1417F}"/>
          </ac:picMkLst>
        </pc:picChg>
      </pc:sldChg>
      <pc:sldChg chg="modSp new mod modTransition">
        <pc:chgData name="Jackson E Polk" userId="229f3658-2692-4531-a628-d43287312a17" providerId="ADAL" clId="{DC2EBF02-68FB-4095-BD49-408A8A420BFA}" dt="2023-07-24T17:03:36.138" v="13714"/>
        <pc:sldMkLst>
          <pc:docMk/>
          <pc:sldMk cId="2491636430" sldId="330"/>
        </pc:sldMkLst>
        <pc:spChg chg="mod">
          <ac:chgData name="Jackson E Polk" userId="229f3658-2692-4531-a628-d43287312a17" providerId="ADAL" clId="{DC2EBF02-68FB-4095-BD49-408A8A420BFA}" dt="2023-07-22T04:08:51.502" v="7944" actId="207"/>
          <ac:spMkLst>
            <pc:docMk/>
            <pc:sldMk cId="2491636430" sldId="330"/>
            <ac:spMk id="2" creationId="{01A114DD-7C12-D459-533E-EFBCB029E931}"/>
          </ac:spMkLst>
        </pc:spChg>
        <pc:spChg chg="mod">
          <ac:chgData name="Jackson E Polk" userId="229f3658-2692-4531-a628-d43287312a17" providerId="ADAL" clId="{DC2EBF02-68FB-4095-BD49-408A8A420BFA}" dt="2023-07-22T03:57:21.111" v="7095" actId="20577"/>
          <ac:spMkLst>
            <pc:docMk/>
            <pc:sldMk cId="2491636430" sldId="330"/>
            <ac:spMk id="3" creationId="{4CA5BDC0-3FC1-425F-12AE-CF0224446D65}"/>
          </ac:spMkLst>
        </pc:sp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39.034" v="13732" actId="478"/>
        <pc:sldMkLst>
          <pc:docMk/>
          <pc:sldMk cId="2552484683" sldId="331"/>
        </pc:sldMkLst>
        <pc:spChg chg="mod">
          <ac:chgData name="Jackson E Polk" userId="229f3658-2692-4531-a628-d43287312a17" providerId="ADAL" clId="{DC2EBF02-68FB-4095-BD49-408A8A420BFA}" dt="2023-07-22T04:02:15.367" v="7592" actId="20577"/>
          <ac:spMkLst>
            <pc:docMk/>
            <pc:sldMk cId="2552484683" sldId="331"/>
            <ac:spMk id="2" creationId="{18B1EB9F-0C52-AB19-375D-473EEF1A9780}"/>
          </ac:spMkLst>
        </pc:spChg>
        <pc:spChg chg="mod">
          <ac:chgData name="Jackson E Polk" userId="229f3658-2692-4531-a628-d43287312a17" providerId="ADAL" clId="{DC2EBF02-68FB-4095-BD49-408A8A420BFA}" dt="2023-07-22T03:59:21.751" v="7250" actId="20577"/>
          <ac:spMkLst>
            <pc:docMk/>
            <pc:sldMk cId="2552484683" sldId="331"/>
            <ac:spMk id="3" creationId="{6DC66907-A2CB-ECC7-D697-D363FD610105}"/>
          </ac:spMkLst>
        </pc:spChg>
        <pc:spChg chg="del">
          <ac:chgData name="Jackson E Polk" userId="229f3658-2692-4531-a628-d43287312a17" providerId="ADAL" clId="{DC2EBF02-68FB-4095-BD49-408A8A420BFA}" dt="2023-07-22T03:59:41.793" v="7251"/>
          <ac:spMkLst>
            <pc:docMk/>
            <pc:sldMk cId="2552484683" sldId="331"/>
            <ac:spMk id="4" creationId="{B3A32D65-EDC2-9EC7-B8DC-97B5A8A78FDF}"/>
          </ac:spMkLst>
        </pc:spChg>
        <pc:spChg chg="add mod">
          <ac:chgData name="Jackson E Polk" userId="229f3658-2692-4531-a628-d43287312a17" providerId="ADAL" clId="{DC2EBF02-68FB-4095-BD49-408A8A420BFA}" dt="2023-07-24T16:43:14.668" v="13428" actId="1076"/>
          <ac:spMkLst>
            <pc:docMk/>
            <pc:sldMk cId="2552484683" sldId="331"/>
            <ac:spMk id="6" creationId="{D949EC39-E05A-B1DD-D8F9-4F954AF632F6}"/>
          </ac:spMkLst>
        </pc:spChg>
        <pc:spChg chg="add del mod">
          <ac:chgData name="Jackson E Polk" userId="229f3658-2692-4531-a628-d43287312a17" providerId="ADAL" clId="{DC2EBF02-68FB-4095-BD49-408A8A420BFA}" dt="2023-07-22T04:12:12.864" v="8216"/>
          <ac:spMkLst>
            <pc:docMk/>
            <pc:sldMk cId="2552484683" sldId="331"/>
            <ac:spMk id="7" creationId="{A75A8BBA-459C-45D0-2606-EC81E5466511}"/>
          </ac:spMkLst>
        </pc:spChg>
        <pc:spChg chg="add mod">
          <ac:chgData name="Jackson E Polk" userId="229f3658-2692-4531-a628-d43287312a17" providerId="ADAL" clId="{DC2EBF02-68FB-4095-BD49-408A8A420BFA}" dt="2023-07-22T04:25:02.781" v="9195" actId="1076"/>
          <ac:spMkLst>
            <pc:docMk/>
            <pc:sldMk cId="2552484683" sldId="331"/>
            <ac:spMk id="10" creationId="{05C8293F-9E41-0D56-AAA2-CA935B59E798}"/>
          </ac:spMkLst>
        </pc:spChg>
        <pc:picChg chg="add del mod">
          <ac:chgData name="Jackson E Polk" userId="229f3658-2692-4531-a628-d43287312a17" providerId="ADAL" clId="{DC2EBF02-68FB-4095-BD49-408A8A420BFA}" dt="2023-07-22T04:12:02.143" v="8214" actId="21"/>
          <ac:picMkLst>
            <pc:docMk/>
            <pc:sldMk cId="2552484683" sldId="331"/>
            <ac:picMk id="5" creationId="{B2DC87F6-EC20-A576-197A-5FA7EC573828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552484683" sldId="331"/>
            <ac:picMk id="5" creationId="{DCAAEDD2-B838-9749-078C-BE8829248DC9}"/>
          </ac:picMkLst>
        </pc:picChg>
        <pc:picChg chg="add del mod ord">
          <ac:chgData name="Jackson E Polk" userId="229f3658-2692-4531-a628-d43287312a17" providerId="ADAL" clId="{DC2EBF02-68FB-4095-BD49-408A8A420BFA}" dt="2023-07-24T16:48:04.582" v="13462" actId="478"/>
          <ac:picMkLst>
            <pc:docMk/>
            <pc:sldMk cId="2552484683" sldId="331"/>
            <ac:picMk id="7" creationId="{08D1A14D-16BB-268C-7614-BEF95919236B}"/>
          </ac:picMkLst>
        </pc:picChg>
        <pc:picChg chg="add mod">
          <ac:chgData name="Jackson E Polk" userId="229f3658-2692-4531-a628-d43287312a17" providerId="ADAL" clId="{DC2EBF02-68FB-4095-BD49-408A8A420BFA}" dt="2023-07-22T04:12:58.729" v="8227" actId="1076"/>
          <ac:picMkLst>
            <pc:docMk/>
            <pc:sldMk cId="2552484683" sldId="331"/>
            <ac:picMk id="8" creationId="{A4C41B60-063E-B2D9-E490-5F3F852C6DC1}"/>
          </ac:picMkLst>
        </pc:picChg>
        <pc:picChg chg="add mod">
          <ac:chgData name="Jackson E Polk" userId="229f3658-2692-4531-a628-d43287312a17" providerId="ADAL" clId="{DC2EBF02-68FB-4095-BD49-408A8A420BFA}" dt="2023-07-22T04:12:56.532" v="8226" actId="1076"/>
          <ac:picMkLst>
            <pc:docMk/>
            <pc:sldMk cId="2552484683" sldId="331"/>
            <ac:picMk id="9" creationId="{DC0BF825-C3CF-F1D8-58EB-27F6046BF038}"/>
          </ac:picMkLst>
        </pc:picChg>
        <pc:picChg chg="add del mod">
          <ac:chgData name="Jackson E Polk" userId="229f3658-2692-4531-a628-d43287312a17" providerId="ADAL" clId="{DC2EBF02-68FB-4095-BD49-408A8A420BFA}" dt="2023-07-24T17:56:39.034" v="13732" actId="478"/>
          <ac:picMkLst>
            <pc:docMk/>
            <pc:sldMk cId="2552484683" sldId="331"/>
            <ac:picMk id="13" creationId="{AD49982E-57AD-4D8A-C530-58CE2266A86C}"/>
          </ac:picMkLst>
        </pc:picChg>
      </pc:sldChg>
      <pc:sldChg chg="addSp delSp modSp add mod ord modTransition delAnim modAnim">
        <pc:chgData name="Jackson E Polk" userId="229f3658-2692-4531-a628-d43287312a17" providerId="ADAL" clId="{DC2EBF02-68FB-4095-BD49-408A8A420BFA}" dt="2023-07-24T17:56:43.019" v="13734" actId="478"/>
        <pc:sldMkLst>
          <pc:docMk/>
          <pc:sldMk cId="2238522316" sldId="332"/>
        </pc:sldMkLst>
        <pc:spChg chg="mod">
          <ac:chgData name="Jackson E Polk" userId="229f3658-2692-4531-a628-d43287312a17" providerId="ADAL" clId="{DC2EBF02-68FB-4095-BD49-408A8A420BFA}" dt="2023-07-22T04:24:03.906" v="9136" actId="20577"/>
          <ac:spMkLst>
            <pc:docMk/>
            <pc:sldMk cId="2238522316" sldId="332"/>
            <ac:spMk id="2" creationId="{18B1EB9F-0C52-AB19-375D-473EEF1A9780}"/>
          </ac:spMkLst>
        </pc:spChg>
        <pc:spChg chg="mod">
          <ac:chgData name="Jackson E Polk" userId="229f3658-2692-4531-a628-d43287312a17" providerId="ADAL" clId="{DC2EBF02-68FB-4095-BD49-408A8A420BFA}" dt="2023-07-22T04:05:11.508" v="7631" actId="20577"/>
          <ac:spMkLst>
            <pc:docMk/>
            <pc:sldMk cId="2238522316" sldId="332"/>
            <ac:spMk id="3" creationId="{6DC66907-A2CB-ECC7-D697-D363FD610105}"/>
          </ac:spMkLst>
        </pc:spChg>
        <pc:spChg chg="add del mod">
          <ac:chgData name="Jackson E Polk" userId="229f3658-2692-4531-a628-d43287312a17" providerId="ADAL" clId="{DC2EBF02-68FB-4095-BD49-408A8A420BFA}" dt="2023-07-22T04:15:13.582" v="8440" actId="478"/>
          <ac:spMkLst>
            <pc:docMk/>
            <pc:sldMk cId="2238522316" sldId="332"/>
            <ac:spMk id="6" creationId="{7D99C6C8-643F-F380-48BD-9FD3D50928B2}"/>
          </ac:spMkLst>
        </pc:spChg>
        <pc:spChg chg="add del mod">
          <ac:chgData name="Jackson E Polk" userId="229f3658-2692-4531-a628-d43287312a17" providerId="ADAL" clId="{DC2EBF02-68FB-4095-BD49-408A8A420BFA}" dt="2023-07-22T04:23:40.919" v="9085" actId="478"/>
          <ac:spMkLst>
            <pc:docMk/>
            <pc:sldMk cId="2238522316" sldId="332"/>
            <ac:spMk id="9" creationId="{80578BF9-BAD0-4E15-8580-F39CA3194359}"/>
          </ac:spMkLst>
        </pc:spChg>
        <pc:spChg chg="add mod">
          <ac:chgData name="Jackson E Polk" userId="229f3658-2692-4531-a628-d43287312a17" providerId="ADAL" clId="{DC2EBF02-68FB-4095-BD49-408A8A420BFA}" dt="2023-07-22T04:24:33.458" v="9168" actId="1076"/>
          <ac:spMkLst>
            <pc:docMk/>
            <pc:sldMk cId="2238522316" sldId="332"/>
            <ac:spMk id="11" creationId="{A690FF16-D600-0E49-C1D5-549C1161F175}"/>
          </ac:spMkLst>
        </pc:spChg>
        <pc:picChg chg="add del mod ord">
          <ac:chgData name="Jackson E Polk" userId="229f3658-2692-4531-a628-d43287312a17" providerId="ADAL" clId="{DC2EBF02-68FB-4095-BD49-408A8A420BFA}" dt="2023-07-24T16:48:08.734" v="13464" actId="478"/>
          <ac:picMkLst>
            <pc:docMk/>
            <pc:sldMk cId="2238522316" sldId="332"/>
            <ac:picMk id="4" creationId="{AB589B60-151A-63C1-9670-53FE9BB3BEF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238522316" sldId="332"/>
            <ac:picMk id="5" creationId="{4FD3A62A-9B3F-314A-73FE-9C609810C934}"/>
          </ac:picMkLst>
        </pc:picChg>
        <pc:picChg chg="del">
          <ac:chgData name="Jackson E Polk" userId="229f3658-2692-4531-a628-d43287312a17" providerId="ADAL" clId="{DC2EBF02-68FB-4095-BD49-408A8A420BFA}" dt="2023-07-22T04:05:13.656" v="7632" actId="478"/>
          <ac:picMkLst>
            <pc:docMk/>
            <pc:sldMk cId="2238522316" sldId="332"/>
            <ac:picMk id="5" creationId="{B2DC87F6-EC20-A576-197A-5FA7EC573828}"/>
          </ac:picMkLst>
        </pc:picChg>
        <pc:picChg chg="add del mod">
          <ac:chgData name="Jackson E Polk" userId="229f3658-2692-4531-a628-d43287312a17" providerId="ADAL" clId="{DC2EBF02-68FB-4095-BD49-408A8A420BFA}" dt="2023-07-22T04:15:12.188" v="8439"/>
          <ac:picMkLst>
            <pc:docMk/>
            <pc:sldMk cId="2238522316" sldId="332"/>
            <ac:picMk id="7" creationId="{44276081-4CAC-989B-603D-E012A0DD43DB}"/>
          </ac:picMkLst>
        </pc:picChg>
        <pc:picChg chg="add del mod">
          <ac:chgData name="Jackson E Polk" userId="229f3658-2692-4531-a628-d43287312a17" providerId="ADAL" clId="{DC2EBF02-68FB-4095-BD49-408A8A420BFA}" dt="2023-07-22T04:23:39.667" v="9084" actId="478"/>
          <ac:picMkLst>
            <pc:docMk/>
            <pc:sldMk cId="2238522316" sldId="332"/>
            <ac:picMk id="8" creationId="{22AEB6DD-49AE-6371-0984-01B241BF349F}"/>
          </ac:picMkLst>
        </pc:picChg>
        <pc:picChg chg="add del mod">
          <ac:chgData name="Jackson E Polk" userId="229f3658-2692-4531-a628-d43287312a17" providerId="ADAL" clId="{DC2EBF02-68FB-4095-BD49-408A8A420BFA}" dt="2023-07-24T17:56:43.019" v="13734" actId="478"/>
          <ac:picMkLst>
            <pc:docMk/>
            <pc:sldMk cId="2238522316" sldId="332"/>
            <ac:picMk id="8" creationId="{C4626C91-5B78-A189-EA96-CC93D7356062}"/>
          </ac:picMkLst>
        </pc:picChg>
        <pc:picChg chg="add mod">
          <ac:chgData name="Jackson E Polk" userId="229f3658-2692-4531-a628-d43287312a17" providerId="ADAL" clId="{DC2EBF02-68FB-4095-BD49-408A8A420BFA}" dt="2023-07-22T04:23:46.330" v="9089" actId="1076"/>
          <ac:picMkLst>
            <pc:docMk/>
            <pc:sldMk cId="2238522316" sldId="332"/>
            <ac:picMk id="10" creationId="{2767BA5C-572C-827A-27E3-2539999DF4A3}"/>
          </ac:picMkLst>
        </pc:picChg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40.463" v="13733" actId="478"/>
        <pc:sldMkLst>
          <pc:docMk/>
          <pc:sldMk cId="1608278557" sldId="333"/>
        </pc:sldMkLst>
        <pc:spChg chg="mod">
          <ac:chgData name="Jackson E Polk" userId="229f3658-2692-4531-a628-d43287312a17" providerId="ADAL" clId="{DC2EBF02-68FB-4095-BD49-408A8A420BFA}" dt="2023-07-22T04:13:54.333" v="8316" actId="20577"/>
          <ac:spMkLst>
            <pc:docMk/>
            <pc:sldMk cId="1608278557" sldId="333"/>
            <ac:spMk id="2" creationId="{45C43259-AF32-1854-BCC0-FABC87D13288}"/>
          </ac:spMkLst>
        </pc:spChg>
        <pc:spChg chg="mod">
          <ac:chgData name="Jackson E Polk" userId="229f3658-2692-4531-a628-d43287312a17" providerId="ADAL" clId="{DC2EBF02-68FB-4095-BD49-408A8A420BFA}" dt="2023-07-22T04:10:55.336" v="8116" actId="20577"/>
          <ac:spMkLst>
            <pc:docMk/>
            <pc:sldMk cId="1608278557" sldId="333"/>
            <ac:spMk id="3" creationId="{5614F923-6315-5C82-0D21-E9A17607893C}"/>
          </ac:spMkLst>
        </pc:spChg>
        <pc:spChg chg="del">
          <ac:chgData name="Jackson E Polk" userId="229f3658-2692-4531-a628-d43287312a17" providerId="ADAL" clId="{DC2EBF02-68FB-4095-BD49-408A8A420BFA}" dt="2023-07-22T04:12:04.571" v="8215"/>
          <ac:spMkLst>
            <pc:docMk/>
            <pc:sldMk cId="1608278557" sldId="333"/>
            <ac:spMk id="4" creationId="{61F39CE8-EF2F-6FD1-34B2-4B92C53C76EC}"/>
          </ac:spMkLst>
        </pc:spChg>
        <pc:picChg chg="add del mod ord">
          <ac:chgData name="Jackson E Polk" userId="229f3658-2692-4531-a628-d43287312a17" providerId="ADAL" clId="{DC2EBF02-68FB-4095-BD49-408A8A420BFA}" dt="2023-07-24T16:48:06.560" v="13463" actId="478"/>
          <ac:picMkLst>
            <pc:docMk/>
            <pc:sldMk cId="1608278557" sldId="333"/>
            <ac:picMk id="4" creationId="{26DCE9F3-C6DC-E4BC-DDAE-CDA4B8523438}"/>
          </ac:picMkLst>
        </pc:picChg>
        <pc:picChg chg="add mod">
          <ac:chgData name="Jackson E Polk" userId="229f3658-2692-4531-a628-d43287312a17" providerId="ADAL" clId="{DC2EBF02-68FB-4095-BD49-408A8A420BFA}" dt="2023-07-22T04:12:04.571" v="8215"/>
          <ac:picMkLst>
            <pc:docMk/>
            <pc:sldMk cId="1608278557" sldId="333"/>
            <ac:picMk id="5" creationId="{0098C535-EDAE-491C-0177-0BF8579B99A7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608278557" sldId="333"/>
            <ac:picMk id="6" creationId="{CA750EA6-429C-6939-8006-F9ED34F8E76F}"/>
          </ac:picMkLst>
        </pc:picChg>
        <pc:picChg chg="add del mod">
          <ac:chgData name="Jackson E Polk" userId="229f3658-2692-4531-a628-d43287312a17" providerId="ADAL" clId="{DC2EBF02-68FB-4095-BD49-408A8A420BFA}" dt="2023-07-24T17:56:40.463" v="13733" actId="478"/>
          <ac:picMkLst>
            <pc:docMk/>
            <pc:sldMk cId="1608278557" sldId="333"/>
            <ac:picMk id="9" creationId="{3CC29CBA-48EC-962D-6542-6797C01421E5}"/>
          </ac:picMkLst>
        </pc:picChg>
      </pc:sldChg>
      <pc:sldChg chg="addSp delSp modSp add mod modTransition delAnim modAnim">
        <pc:chgData name="Jackson E Polk" userId="229f3658-2692-4531-a628-d43287312a17" providerId="ADAL" clId="{DC2EBF02-68FB-4095-BD49-408A8A420BFA}" dt="2023-07-24T17:56:44.235" v="13735" actId="478"/>
        <pc:sldMkLst>
          <pc:docMk/>
          <pc:sldMk cId="1440713104" sldId="334"/>
        </pc:sldMkLst>
        <pc:spChg chg="mod">
          <ac:chgData name="Jackson E Polk" userId="229f3658-2692-4531-a628-d43287312a17" providerId="ADAL" clId="{DC2EBF02-68FB-4095-BD49-408A8A420BFA}" dt="2023-07-22T04:18:53.182" v="8839" actId="20577"/>
          <ac:spMkLst>
            <pc:docMk/>
            <pc:sldMk cId="1440713104" sldId="334"/>
            <ac:spMk id="2" creationId="{18B1EB9F-0C52-AB19-375D-473EEF1A9780}"/>
          </ac:spMkLst>
        </pc:spChg>
        <pc:spChg chg="add mod">
          <ac:chgData name="Jackson E Polk" userId="229f3658-2692-4531-a628-d43287312a17" providerId="ADAL" clId="{DC2EBF02-68FB-4095-BD49-408A8A420BFA}" dt="2023-07-22T04:26:59.665" v="9347" actId="1076"/>
          <ac:spMkLst>
            <pc:docMk/>
            <pc:sldMk cId="1440713104" sldId="334"/>
            <ac:spMk id="5" creationId="{5F882685-6C4F-5664-8138-63122B08BC25}"/>
          </ac:spMkLst>
        </pc:spChg>
        <pc:picChg chg="add mod">
          <ac:chgData name="Jackson E Polk" userId="229f3658-2692-4531-a628-d43287312a17" providerId="ADAL" clId="{DC2EBF02-68FB-4095-BD49-408A8A420BFA}" dt="2023-07-22T04:17:11.294" v="8575" actId="1076"/>
          <ac:picMkLst>
            <pc:docMk/>
            <pc:sldMk cId="1440713104" sldId="334"/>
            <ac:picMk id="4" creationId="{A09E96B1-74E4-56B3-44D0-635EDE733202}"/>
          </ac:picMkLst>
        </pc:picChg>
        <pc:picChg chg="add del mod ord">
          <ac:chgData name="Jackson E Polk" userId="229f3658-2692-4531-a628-d43287312a17" providerId="ADAL" clId="{DC2EBF02-68FB-4095-BD49-408A8A420BFA}" dt="2023-07-24T16:48:10.868" v="13465" actId="478"/>
          <ac:picMkLst>
            <pc:docMk/>
            <pc:sldMk cId="1440713104" sldId="334"/>
            <ac:picMk id="6" creationId="{2E86D95D-A980-8A23-C6A0-CED3E649798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1440713104" sldId="334"/>
            <ac:picMk id="7" creationId="{52CADD47-081F-E838-283D-EF6C7D4B78E1}"/>
          </ac:picMkLst>
        </pc:picChg>
        <pc:picChg chg="del">
          <ac:chgData name="Jackson E Polk" userId="229f3658-2692-4531-a628-d43287312a17" providerId="ADAL" clId="{DC2EBF02-68FB-4095-BD49-408A8A420BFA}" dt="2023-07-22T04:17:01.431" v="8570" actId="478"/>
          <ac:picMkLst>
            <pc:docMk/>
            <pc:sldMk cId="1440713104" sldId="334"/>
            <ac:picMk id="8" creationId="{22AEB6DD-49AE-6371-0984-01B241BF349F}"/>
          </ac:picMkLst>
        </pc:picChg>
        <pc:picChg chg="add del mod">
          <ac:chgData name="Jackson E Polk" userId="229f3658-2692-4531-a628-d43287312a17" providerId="ADAL" clId="{DC2EBF02-68FB-4095-BD49-408A8A420BFA}" dt="2023-07-24T17:56:44.235" v="13735" actId="478"/>
          <ac:picMkLst>
            <pc:docMk/>
            <pc:sldMk cId="1440713104" sldId="334"/>
            <ac:picMk id="10" creationId="{80961DFB-5432-3F17-43A9-2514193F958D}"/>
          </ac:picMkLst>
        </pc:picChg>
      </pc:sldChg>
      <pc:sldChg chg="new del">
        <pc:chgData name="Jackson E Polk" userId="229f3658-2692-4531-a628-d43287312a17" providerId="ADAL" clId="{DC2EBF02-68FB-4095-BD49-408A8A420BFA}" dt="2023-07-22T04:19:35.014" v="8887" actId="47"/>
        <pc:sldMkLst>
          <pc:docMk/>
          <pc:sldMk cId="2394657084" sldId="335"/>
        </pc:sldMkLst>
      </pc:sldChg>
      <pc:sldChg chg="addSp delSp modSp new mod modTransition delAnim modAnim modNotesTx">
        <pc:chgData name="Jackson E Polk" userId="229f3658-2692-4531-a628-d43287312a17" providerId="ADAL" clId="{DC2EBF02-68FB-4095-BD49-408A8A420BFA}" dt="2023-07-24T17:56:45.863" v="13736" actId="478"/>
        <pc:sldMkLst>
          <pc:docMk/>
          <pc:sldMk cId="3217771116" sldId="335"/>
        </pc:sldMkLst>
        <pc:spChg chg="add del mod">
          <ac:chgData name="Jackson E Polk" userId="229f3658-2692-4531-a628-d43287312a17" providerId="ADAL" clId="{DC2EBF02-68FB-4095-BD49-408A8A420BFA}" dt="2023-07-22T04:30:19.734" v="9818" actId="20577"/>
          <ac:spMkLst>
            <pc:docMk/>
            <pc:sldMk cId="3217771116" sldId="335"/>
            <ac:spMk id="2" creationId="{1B0D09BF-E531-C045-71E1-B474A4D94370}"/>
          </ac:spMkLst>
        </pc:spChg>
        <pc:spChg chg="mod">
          <ac:chgData name="Jackson E Polk" userId="229f3658-2692-4531-a628-d43287312a17" providerId="ADAL" clId="{DC2EBF02-68FB-4095-BD49-408A8A420BFA}" dt="2023-07-22T04:21:21.680" v="8926" actId="20577"/>
          <ac:spMkLst>
            <pc:docMk/>
            <pc:sldMk cId="3217771116" sldId="335"/>
            <ac:spMk id="3" creationId="{A1D59CB0-84DC-0F38-0F20-E1A5143E1ED3}"/>
          </ac:spMkLst>
        </pc:spChg>
        <pc:spChg chg="add del">
          <ac:chgData name="Jackson E Polk" userId="229f3658-2692-4531-a628-d43287312a17" providerId="ADAL" clId="{DC2EBF02-68FB-4095-BD49-408A8A420BFA}" dt="2023-07-22T04:21:42.791" v="8931" actId="478"/>
          <ac:spMkLst>
            <pc:docMk/>
            <pc:sldMk cId="3217771116" sldId="335"/>
            <ac:spMk id="4" creationId="{D2FF51F1-0F61-6649-7ABF-9A9343F17055}"/>
          </ac:spMkLst>
        </pc:spChg>
        <pc:spChg chg="add del mod">
          <ac:chgData name="Jackson E Polk" userId="229f3658-2692-4531-a628-d43287312a17" providerId="ADAL" clId="{DC2EBF02-68FB-4095-BD49-408A8A420BFA}" dt="2023-07-22T04:27:10.030" v="9350" actId="478"/>
          <ac:spMkLst>
            <pc:docMk/>
            <pc:sldMk cId="3217771116" sldId="335"/>
            <ac:spMk id="9" creationId="{D2E2D14D-6134-9980-E4B0-8A1B46FBDC00}"/>
          </ac:spMkLst>
        </pc:spChg>
        <pc:spChg chg="add del mod">
          <ac:chgData name="Jackson E Polk" userId="229f3658-2692-4531-a628-d43287312a17" providerId="ADAL" clId="{DC2EBF02-68FB-4095-BD49-408A8A420BFA}" dt="2023-07-22T04:27:11.702" v="9353" actId="478"/>
          <ac:spMkLst>
            <pc:docMk/>
            <pc:sldMk cId="3217771116" sldId="335"/>
            <ac:spMk id="10" creationId="{4A4BA89C-7845-10BA-78F6-54A1933EBBC3}"/>
          </ac:spMkLst>
        </pc:spChg>
        <pc:spChg chg="add mod">
          <ac:chgData name="Jackson E Polk" userId="229f3658-2692-4531-a628-d43287312a17" providerId="ADAL" clId="{DC2EBF02-68FB-4095-BD49-408A8A420BFA}" dt="2023-07-22T04:29:50.390" v="9748" actId="1076"/>
          <ac:spMkLst>
            <pc:docMk/>
            <pc:sldMk cId="3217771116" sldId="335"/>
            <ac:spMk id="13" creationId="{94815B9B-5FEA-0F02-4432-F793A7E6A367}"/>
          </ac:spMkLst>
        </pc:spChg>
        <pc:picChg chg="add del mod ord">
          <ac:chgData name="Jackson E Polk" userId="229f3658-2692-4531-a628-d43287312a17" providerId="ADAL" clId="{DC2EBF02-68FB-4095-BD49-408A8A420BFA}" dt="2023-07-24T16:48:13.129" v="13467" actId="478"/>
          <ac:picMkLst>
            <pc:docMk/>
            <pc:sldMk cId="3217771116" sldId="335"/>
            <ac:picMk id="4" creationId="{BFBFD1B5-7841-D163-C9ED-95169641F8D7}"/>
          </ac:picMkLst>
        </pc:picChg>
        <pc:picChg chg="add del mod">
          <ac:chgData name="Jackson E Polk" userId="229f3658-2692-4531-a628-d43287312a17" providerId="ADAL" clId="{DC2EBF02-68FB-4095-BD49-408A8A420BFA}" dt="2023-07-22T04:21:38.226" v="8928"/>
          <ac:picMkLst>
            <pc:docMk/>
            <pc:sldMk cId="3217771116" sldId="335"/>
            <ac:picMk id="5" creationId="{3C554315-F0AA-3FE2-FAE7-34134891EA41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3217771116" sldId="335"/>
            <ac:picMk id="5" creationId="{F590EE97-BF39-BADC-A059-99B1C31FE62A}"/>
          </ac:picMkLst>
        </pc:picChg>
        <pc:picChg chg="add del mod">
          <ac:chgData name="Jackson E Polk" userId="229f3658-2692-4531-a628-d43287312a17" providerId="ADAL" clId="{DC2EBF02-68FB-4095-BD49-408A8A420BFA}" dt="2023-07-22T04:21:41.300" v="8930"/>
          <ac:picMkLst>
            <pc:docMk/>
            <pc:sldMk cId="3217771116" sldId="335"/>
            <ac:picMk id="6" creationId="{388D2133-455E-FA8E-EA73-61B249930137}"/>
          </ac:picMkLst>
        </pc:picChg>
        <pc:picChg chg="add del mod">
          <ac:chgData name="Jackson E Polk" userId="229f3658-2692-4531-a628-d43287312a17" providerId="ADAL" clId="{DC2EBF02-68FB-4095-BD49-408A8A420BFA}" dt="2023-07-22T04:27:07.996" v="9349" actId="478"/>
          <ac:picMkLst>
            <pc:docMk/>
            <pc:sldMk cId="3217771116" sldId="335"/>
            <ac:picMk id="7" creationId="{0789D1D1-42A2-6E5B-7AA9-DEA297F7EB60}"/>
          </ac:picMkLst>
        </pc:picChg>
        <pc:picChg chg="add del mod">
          <ac:chgData name="Jackson E Polk" userId="229f3658-2692-4531-a628-d43287312a17" providerId="ADAL" clId="{DC2EBF02-68FB-4095-BD49-408A8A420BFA}" dt="2023-07-22T04:27:10.775" v="9351" actId="478"/>
          <ac:picMkLst>
            <pc:docMk/>
            <pc:sldMk cId="3217771116" sldId="335"/>
            <ac:picMk id="8" creationId="{637916F7-7F23-2320-3F4C-B2892FBB3737}"/>
          </ac:picMkLst>
        </pc:picChg>
        <pc:picChg chg="add del mod">
          <ac:chgData name="Jackson E Polk" userId="229f3658-2692-4531-a628-d43287312a17" providerId="ADAL" clId="{DC2EBF02-68FB-4095-BD49-408A8A420BFA}" dt="2023-07-24T17:56:45.863" v="13736" actId="478"/>
          <ac:picMkLst>
            <pc:docMk/>
            <pc:sldMk cId="3217771116" sldId="335"/>
            <ac:picMk id="8" creationId="{DEF5C621-BFC5-B5D4-3C64-C7407CA27A78}"/>
          </ac:picMkLst>
        </pc:picChg>
        <pc:picChg chg="add mod">
          <ac:chgData name="Jackson E Polk" userId="229f3658-2692-4531-a628-d43287312a17" providerId="ADAL" clId="{DC2EBF02-68FB-4095-BD49-408A8A420BFA}" dt="2023-07-22T04:27:30.103" v="9358" actId="1076"/>
          <ac:picMkLst>
            <pc:docMk/>
            <pc:sldMk cId="3217771116" sldId="335"/>
            <ac:picMk id="11" creationId="{ADB9D0B4-723E-6DF7-0C80-A1881A355EE1}"/>
          </ac:picMkLst>
        </pc:picChg>
        <pc:picChg chg="add mod">
          <ac:chgData name="Jackson E Polk" userId="229f3658-2692-4531-a628-d43287312a17" providerId="ADAL" clId="{DC2EBF02-68FB-4095-BD49-408A8A420BFA}" dt="2023-07-22T04:27:44.808" v="9360" actId="1076"/>
          <ac:picMkLst>
            <pc:docMk/>
            <pc:sldMk cId="3217771116" sldId="335"/>
            <ac:picMk id="12" creationId="{37BDE5BD-921C-A31C-556F-1E3D5567122F}"/>
          </ac:picMkLst>
        </pc:picChg>
      </pc:sldChg>
      <pc:sldChg chg="addSp delSp modSp new del mod">
        <pc:chgData name="Jackson E Polk" userId="229f3658-2692-4531-a628-d43287312a17" providerId="ADAL" clId="{DC2EBF02-68FB-4095-BD49-408A8A420BFA}" dt="2023-07-22T04:33:05.544" v="10292" actId="2696"/>
        <pc:sldMkLst>
          <pc:docMk/>
          <pc:sldMk cId="2450585431" sldId="336"/>
        </pc:sldMkLst>
        <pc:spChg chg="del">
          <ac:chgData name="Jackson E Polk" userId="229f3658-2692-4531-a628-d43287312a17" providerId="ADAL" clId="{DC2EBF02-68FB-4095-BD49-408A8A420BFA}" dt="2023-07-22T04:31:40.817" v="10104" actId="478"/>
          <ac:spMkLst>
            <pc:docMk/>
            <pc:sldMk cId="2450585431" sldId="336"/>
            <ac:spMk id="2" creationId="{79F63969-C5F0-F879-D4E7-165016BEB50E}"/>
          </ac:spMkLst>
        </pc:spChg>
        <pc:spChg chg="mod">
          <ac:chgData name="Jackson E Polk" userId="229f3658-2692-4531-a628-d43287312a17" providerId="ADAL" clId="{DC2EBF02-68FB-4095-BD49-408A8A420BFA}" dt="2023-07-22T04:31:31.814" v="10103" actId="20577"/>
          <ac:spMkLst>
            <pc:docMk/>
            <pc:sldMk cId="2450585431" sldId="336"/>
            <ac:spMk id="3" creationId="{82172396-E86B-6671-4A7E-07E984AE2E8C}"/>
          </ac:spMkLst>
        </pc:spChg>
        <pc:picChg chg="add mod">
          <ac:chgData name="Jackson E Polk" userId="229f3658-2692-4531-a628-d43287312a17" providerId="ADAL" clId="{DC2EBF02-68FB-4095-BD49-408A8A420BFA}" dt="2023-07-22T04:31:53.537" v="10108" actId="1076"/>
          <ac:picMkLst>
            <pc:docMk/>
            <pc:sldMk cId="2450585431" sldId="336"/>
            <ac:picMk id="4" creationId="{77C139B6-7E0B-5A58-3FDA-5D3D3CF0BBF8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20:58:33.302" v="13746" actId="14100"/>
        <pc:sldMkLst>
          <pc:docMk/>
          <pc:sldMk cId="2855990196" sldId="337"/>
        </pc:sldMkLst>
        <pc:spChg chg="mod">
          <ac:chgData name="Jackson E Polk" userId="229f3658-2692-4531-a628-d43287312a17" providerId="ADAL" clId="{DC2EBF02-68FB-4095-BD49-408A8A420BFA}" dt="2023-07-22T04:33:51.732" v="10378" actId="20577"/>
          <ac:spMkLst>
            <pc:docMk/>
            <pc:sldMk cId="2855990196" sldId="337"/>
            <ac:spMk id="2" creationId="{83CDA152-67FD-8179-1C06-0D4B38B19DC6}"/>
          </ac:spMkLst>
        </pc:spChg>
        <pc:spChg chg="mod">
          <ac:chgData name="Jackson E Polk" userId="229f3658-2692-4531-a628-d43287312a17" providerId="ADAL" clId="{DC2EBF02-68FB-4095-BD49-408A8A420BFA}" dt="2023-07-22T04:32:58.739" v="10291" actId="20577"/>
          <ac:spMkLst>
            <pc:docMk/>
            <pc:sldMk cId="2855990196" sldId="337"/>
            <ac:spMk id="3" creationId="{3CE713A4-D9BF-D693-42EE-077D1B7E0993}"/>
          </ac:spMkLst>
        </pc:spChg>
        <pc:spChg chg="add del">
          <ac:chgData name="Jackson E Polk" userId="229f3658-2692-4531-a628-d43287312a17" providerId="ADAL" clId="{DC2EBF02-68FB-4095-BD49-408A8A420BFA}" dt="2023-07-22T04:32:06.265" v="10112" actId="478"/>
          <ac:spMkLst>
            <pc:docMk/>
            <pc:sldMk cId="2855990196" sldId="337"/>
            <ac:spMk id="4" creationId="{28CEE30D-EB65-5C55-5756-7C0B6CFB419D}"/>
          </ac:spMkLst>
        </pc:spChg>
        <pc:spChg chg="add mod">
          <ac:chgData name="Jackson E Polk" userId="229f3658-2692-4531-a628-d43287312a17" providerId="ADAL" clId="{DC2EBF02-68FB-4095-BD49-408A8A420BFA}" dt="2023-07-22T04:33:24.551" v="10327" actId="1076"/>
          <ac:spMkLst>
            <pc:docMk/>
            <pc:sldMk cId="2855990196" sldId="337"/>
            <ac:spMk id="7" creationId="{2CE5560C-8ECC-06FB-420D-05ACD283A709}"/>
          </ac:spMkLst>
        </pc:spChg>
        <pc:picChg chg="add del mod ord">
          <ac:chgData name="Jackson E Polk" userId="229f3658-2692-4531-a628-d43287312a17" providerId="ADAL" clId="{DC2EBF02-68FB-4095-BD49-408A8A420BFA}" dt="2023-07-24T16:48:16.162" v="13468" actId="478"/>
          <ac:picMkLst>
            <pc:docMk/>
            <pc:sldMk cId="2855990196" sldId="337"/>
            <ac:picMk id="4" creationId="{26AD4262-E66A-8FAE-5B67-78489EC6577C}"/>
          </ac:picMkLst>
        </pc:picChg>
        <pc:picChg chg="add mod">
          <ac:chgData name="Jackson E Polk" userId="229f3658-2692-4531-a628-d43287312a17" providerId="ADAL" clId="{DC2EBF02-68FB-4095-BD49-408A8A420BFA}" dt="2023-07-24T20:58:33.302" v="13746" actId="14100"/>
          <ac:picMkLst>
            <pc:docMk/>
            <pc:sldMk cId="2855990196" sldId="337"/>
            <ac:picMk id="4" creationId="{75F034C0-86C1-7A0F-D9E1-C858C873A6B5}"/>
          </ac:picMkLst>
        </pc:picChg>
        <pc:picChg chg="add del mod">
          <ac:chgData name="Jackson E Polk" userId="229f3658-2692-4531-a628-d43287312a17" providerId="ADAL" clId="{DC2EBF02-68FB-4095-BD49-408A8A420BFA}" dt="2023-07-22T04:32:04.958" v="10111"/>
          <ac:picMkLst>
            <pc:docMk/>
            <pc:sldMk cId="2855990196" sldId="337"/>
            <ac:picMk id="5" creationId="{46292DA6-0110-1ACC-CA7B-A8AF3759D6D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855990196" sldId="337"/>
            <ac:picMk id="5" creationId="{EEAF533E-88BC-CC0A-3AA0-5F1CF6D4D960}"/>
          </ac:picMkLst>
        </pc:picChg>
        <pc:picChg chg="add del mod">
          <ac:chgData name="Jackson E Polk" userId="229f3658-2692-4531-a628-d43287312a17" providerId="ADAL" clId="{DC2EBF02-68FB-4095-BD49-408A8A420BFA}" dt="2023-07-24T20:58:22.903" v="13742" actId="478"/>
          <ac:picMkLst>
            <pc:docMk/>
            <pc:sldMk cId="2855990196" sldId="337"/>
            <ac:picMk id="6" creationId="{2E7A2362-F86F-3481-828E-504881E10532}"/>
          </ac:picMkLst>
        </pc:picChg>
        <pc:picChg chg="add del mod">
          <ac:chgData name="Jackson E Polk" userId="229f3658-2692-4531-a628-d43287312a17" providerId="ADAL" clId="{DC2EBF02-68FB-4095-BD49-408A8A420BFA}" dt="2023-07-24T17:56:47.118" v="13737" actId="478"/>
          <ac:picMkLst>
            <pc:docMk/>
            <pc:sldMk cId="2855990196" sldId="337"/>
            <ac:picMk id="10" creationId="{A2D77B7A-A264-6440-1F4C-D33F14F7C598}"/>
          </ac:picMkLst>
        </pc:picChg>
      </pc:sldChg>
      <pc:sldChg chg="addSp delSp modSp add mod modTransition delAnim modAnim modNotesTx">
        <pc:chgData name="Jackson E Polk" userId="229f3658-2692-4531-a628-d43287312a17" providerId="ADAL" clId="{DC2EBF02-68FB-4095-BD49-408A8A420BFA}" dt="2023-07-24T17:56:48.475" v="13738" actId="478"/>
        <pc:sldMkLst>
          <pc:docMk/>
          <pc:sldMk cId="2637239501" sldId="338"/>
        </pc:sldMkLst>
        <pc:spChg chg="mod">
          <ac:chgData name="Jackson E Polk" userId="229f3658-2692-4531-a628-d43287312a17" providerId="ADAL" clId="{DC2EBF02-68FB-4095-BD49-408A8A420BFA}" dt="2023-07-22T04:51:14.997" v="12221" actId="20577"/>
          <ac:spMkLst>
            <pc:docMk/>
            <pc:sldMk cId="2637239501" sldId="338"/>
            <ac:spMk id="2" creationId="{83CDA152-67FD-8179-1C06-0D4B38B19DC6}"/>
          </ac:spMkLst>
        </pc:spChg>
        <pc:spChg chg="mod">
          <ac:chgData name="Jackson E Polk" userId="229f3658-2692-4531-a628-d43287312a17" providerId="ADAL" clId="{DC2EBF02-68FB-4095-BD49-408A8A420BFA}" dt="2023-07-22T04:34:05.666" v="10406" actId="20577"/>
          <ac:spMkLst>
            <pc:docMk/>
            <pc:sldMk cId="2637239501" sldId="338"/>
            <ac:spMk id="3" creationId="{3CE713A4-D9BF-D693-42EE-077D1B7E0993}"/>
          </ac:spMkLst>
        </pc:spChg>
        <pc:spChg chg="add mod">
          <ac:chgData name="Jackson E Polk" userId="229f3658-2692-4531-a628-d43287312a17" providerId="ADAL" clId="{DC2EBF02-68FB-4095-BD49-408A8A420BFA}" dt="2023-07-22T04:34:34.517" v="10449" actId="20577"/>
          <ac:spMkLst>
            <pc:docMk/>
            <pc:sldMk cId="2637239501" sldId="338"/>
            <ac:spMk id="5" creationId="{8AFF618B-029E-FB5A-9F90-4F557F91527C}"/>
          </ac:spMkLst>
        </pc:spChg>
        <pc:spChg chg="del">
          <ac:chgData name="Jackson E Polk" userId="229f3658-2692-4531-a628-d43287312a17" providerId="ADAL" clId="{DC2EBF02-68FB-4095-BD49-408A8A420BFA}" dt="2023-07-22T04:34:09.400" v="10408" actId="478"/>
          <ac:spMkLst>
            <pc:docMk/>
            <pc:sldMk cId="2637239501" sldId="338"/>
            <ac:spMk id="7" creationId="{2CE5560C-8ECC-06FB-420D-05ACD283A709}"/>
          </ac:spMkLst>
        </pc:spChg>
        <pc:picChg chg="add mod">
          <ac:chgData name="Jackson E Polk" userId="229f3658-2692-4531-a628-d43287312a17" providerId="ADAL" clId="{DC2EBF02-68FB-4095-BD49-408A8A420BFA}" dt="2023-07-22T04:34:20.275" v="10412" actId="1076"/>
          <ac:picMkLst>
            <pc:docMk/>
            <pc:sldMk cId="2637239501" sldId="338"/>
            <ac:picMk id="4" creationId="{AAE50537-FD64-C329-442F-5B44787390C2}"/>
          </ac:picMkLst>
        </pc:picChg>
        <pc:picChg chg="del">
          <ac:chgData name="Jackson E Polk" userId="229f3658-2692-4531-a628-d43287312a17" providerId="ADAL" clId="{DC2EBF02-68FB-4095-BD49-408A8A420BFA}" dt="2023-07-22T04:34:07.581" v="10407" actId="478"/>
          <ac:picMkLst>
            <pc:docMk/>
            <pc:sldMk cId="2637239501" sldId="338"/>
            <ac:picMk id="6" creationId="{2E7A2362-F86F-3481-828E-504881E10532}"/>
          </ac:picMkLst>
        </pc:picChg>
        <pc:picChg chg="add del mod ord">
          <ac:chgData name="Jackson E Polk" userId="229f3658-2692-4531-a628-d43287312a17" providerId="ADAL" clId="{DC2EBF02-68FB-4095-BD49-408A8A420BFA}" dt="2023-07-24T16:48:18.934" v="13469" actId="478"/>
          <ac:picMkLst>
            <pc:docMk/>
            <pc:sldMk cId="2637239501" sldId="338"/>
            <ac:picMk id="6" creationId="{3DD21E7C-BE5B-0612-A587-13683CAE6BFB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637239501" sldId="338"/>
            <ac:picMk id="7" creationId="{7CB5D1D4-36FF-4D34-4AB9-85DF0B1F66D1}"/>
          </ac:picMkLst>
        </pc:picChg>
        <pc:picChg chg="add del mod">
          <ac:chgData name="Jackson E Polk" userId="229f3658-2692-4531-a628-d43287312a17" providerId="ADAL" clId="{DC2EBF02-68FB-4095-BD49-408A8A420BFA}" dt="2023-07-22T04:47:18.650" v="12123" actId="478"/>
          <ac:picMkLst>
            <pc:docMk/>
            <pc:sldMk cId="2637239501" sldId="338"/>
            <ac:picMk id="8" creationId="{C544855E-C115-5058-D680-9AF27474500B}"/>
          </ac:picMkLst>
        </pc:picChg>
        <pc:picChg chg="add del mod">
          <ac:chgData name="Jackson E Polk" userId="229f3658-2692-4531-a628-d43287312a17" providerId="ADAL" clId="{DC2EBF02-68FB-4095-BD49-408A8A420BFA}" dt="2023-07-24T17:56:48.475" v="13738" actId="478"/>
          <ac:picMkLst>
            <pc:docMk/>
            <pc:sldMk cId="2637239501" sldId="338"/>
            <ac:picMk id="10" creationId="{C50FFB3E-1703-B4A3-6057-3459C71C5794}"/>
          </ac:picMkLst>
        </pc:picChg>
      </pc:sldChg>
      <pc:sldChg chg="addSp delSp modSp new mod modTransition delAnim modAnim">
        <pc:chgData name="Jackson E Polk" userId="229f3658-2692-4531-a628-d43287312a17" providerId="ADAL" clId="{DC2EBF02-68FB-4095-BD49-408A8A420BFA}" dt="2023-07-24T17:56:50.609" v="13739" actId="478"/>
        <pc:sldMkLst>
          <pc:docMk/>
          <pc:sldMk cId="2725085098" sldId="339"/>
        </pc:sldMkLst>
        <pc:spChg chg="del">
          <ac:chgData name="Jackson E Polk" userId="229f3658-2692-4531-a628-d43287312a17" providerId="ADAL" clId="{DC2EBF02-68FB-4095-BD49-408A8A420BFA}" dt="2023-07-22T04:47:36.473" v="12155" actId="478"/>
          <ac:spMkLst>
            <pc:docMk/>
            <pc:sldMk cId="2725085098" sldId="339"/>
            <ac:spMk id="2" creationId="{4453AFD6-46A2-9F2D-857C-7A975224DFB1}"/>
          </ac:spMkLst>
        </pc:spChg>
        <pc:spChg chg="mod">
          <ac:chgData name="Jackson E Polk" userId="229f3658-2692-4531-a628-d43287312a17" providerId="ADAL" clId="{DC2EBF02-68FB-4095-BD49-408A8A420BFA}" dt="2023-07-22T04:47:30.397" v="12154" actId="20577"/>
          <ac:spMkLst>
            <pc:docMk/>
            <pc:sldMk cId="2725085098" sldId="339"/>
            <ac:spMk id="3" creationId="{09A2EF3C-441D-EAC2-EA0F-7B406BFFDBAD}"/>
          </ac:spMkLst>
        </pc:spChg>
        <pc:spChg chg="add del mod">
          <ac:chgData name="Jackson E Polk" userId="229f3658-2692-4531-a628-d43287312a17" providerId="ADAL" clId="{DC2EBF02-68FB-4095-BD49-408A8A420BFA}" dt="2023-07-22T04:50:24.427" v="12204" actId="478"/>
          <ac:spMkLst>
            <pc:docMk/>
            <pc:sldMk cId="2725085098" sldId="339"/>
            <ac:spMk id="8" creationId="{6EDB5C5C-A46C-FADE-123D-BC5F19C9F24E}"/>
          </ac:spMkLst>
        </pc:spChg>
        <pc:spChg chg="add del mod">
          <ac:chgData name="Jackson E Polk" userId="229f3658-2692-4531-a628-d43287312a17" providerId="ADAL" clId="{DC2EBF02-68FB-4095-BD49-408A8A420BFA}" dt="2023-07-22T04:50:27.527" v="12205" actId="478"/>
          <ac:spMkLst>
            <pc:docMk/>
            <pc:sldMk cId="2725085098" sldId="339"/>
            <ac:spMk id="10" creationId="{FF9C6362-C1C7-F745-2824-609A17876401}"/>
          </ac:spMkLst>
        </pc:spChg>
        <pc:spChg chg="add del mod">
          <ac:chgData name="Jackson E Polk" userId="229f3658-2692-4531-a628-d43287312a17" providerId="ADAL" clId="{DC2EBF02-68FB-4095-BD49-408A8A420BFA}" dt="2023-07-22T04:50:51.058" v="12215"/>
          <ac:spMkLst>
            <pc:docMk/>
            <pc:sldMk cId="2725085098" sldId="339"/>
            <ac:spMk id="11" creationId="{DEFC068E-48B6-7F34-04DF-AD916D765AAF}"/>
          </ac:spMkLst>
        </pc:spChg>
        <pc:spChg chg="add del">
          <ac:chgData name="Jackson E Polk" userId="229f3658-2692-4531-a628-d43287312a17" providerId="ADAL" clId="{DC2EBF02-68FB-4095-BD49-408A8A420BFA}" dt="2023-07-22T04:51:00.205" v="12217" actId="22"/>
          <ac:spMkLst>
            <pc:docMk/>
            <pc:sldMk cId="2725085098" sldId="339"/>
            <ac:spMk id="13" creationId="{BE619BD0-69DF-DEFF-C148-4C885AD654A2}"/>
          </ac:spMkLst>
        </pc:spChg>
        <pc:spChg chg="add mod">
          <ac:chgData name="Jackson E Polk" userId="229f3658-2692-4531-a628-d43287312a17" providerId="ADAL" clId="{DC2EBF02-68FB-4095-BD49-408A8A420BFA}" dt="2023-07-24T15:00:46.336" v="13360" actId="20577"/>
          <ac:spMkLst>
            <pc:docMk/>
            <pc:sldMk cId="2725085098" sldId="339"/>
            <ac:spMk id="14" creationId="{499AC4C6-C998-C079-64C0-66F17BAAE19A}"/>
          </ac:spMkLst>
        </pc:spChg>
        <pc:picChg chg="add del mod ord">
          <ac:chgData name="Jackson E Polk" userId="229f3658-2692-4531-a628-d43287312a17" providerId="ADAL" clId="{DC2EBF02-68FB-4095-BD49-408A8A420BFA}" dt="2023-07-24T16:48:20.958" v="13470" actId="478"/>
          <ac:picMkLst>
            <pc:docMk/>
            <pc:sldMk cId="2725085098" sldId="339"/>
            <ac:picMk id="2" creationId="{703B8195-8800-E318-D397-407444E2E17A}"/>
          </ac:picMkLst>
        </pc:picChg>
        <pc:picChg chg="add mod">
          <ac:chgData name="Jackson E Polk" userId="229f3658-2692-4531-a628-d43287312a17" providerId="ADAL" clId="{DC2EBF02-68FB-4095-BD49-408A8A420BFA}" dt="2023-07-22T04:51:33.015" v="12223" actId="1076"/>
          <ac:picMkLst>
            <pc:docMk/>
            <pc:sldMk cId="2725085098" sldId="339"/>
            <ac:picMk id="4" creationId="{395F8FD6-53B3-429D-378C-E9858CD9A784}"/>
          </ac:picMkLst>
        </pc:picChg>
        <pc:picChg chg="add mod">
          <ac:chgData name="Jackson E Polk" userId="229f3658-2692-4531-a628-d43287312a17" providerId="ADAL" clId="{DC2EBF02-68FB-4095-BD49-408A8A420BFA}" dt="2023-07-22T04:51:31.779" v="12222" actId="1076"/>
          <ac:picMkLst>
            <pc:docMk/>
            <pc:sldMk cId="2725085098" sldId="339"/>
            <ac:picMk id="5" creationId="{50A202F7-5F78-CEAF-034C-E7E652529F01}"/>
          </ac:picMkLst>
        </pc:picChg>
        <pc:picChg chg="add mod">
          <ac:chgData name="Jackson E Polk" userId="229f3658-2692-4531-a628-d43287312a17" providerId="ADAL" clId="{DC2EBF02-68FB-4095-BD49-408A8A420BFA}" dt="2023-07-22T04:51:37.887" v="12225" actId="1076"/>
          <ac:picMkLst>
            <pc:docMk/>
            <pc:sldMk cId="2725085098" sldId="339"/>
            <ac:picMk id="6" creationId="{D512BECB-9DA3-6CD0-9054-212CA97AFF71}"/>
          </ac:picMkLst>
        </pc:picChg>
        <pc:picChg chg="add mod">
          <ac:chgData name="Jackson E Polk" userId="229f3658-2692-4531-a628-d43287312a17" providerId="ADAL" clId="{DC2EBF02-68FB-4095-BD49-408A8A420BFA}" dt="2023-07-22T04:51:35.044" v="12224" actId="1076"/>
          <ac:picMkLst>
            <pc:docMk/>
            <pc:sldMk cId="2725085098" sldId="339"/>
            <ac:picMk id="7" creationId="{76E8FC5F-481A-6068-F42D-48A0055F0BB6}"/>
          </ac:picMkLst>
        </pc:picChg>
        <pc:picChg chg="add del mod">
          <ac:chgData name="Jackson E Polk" userId="229f3658-2692-4531-a628-d43287312a17" providerId="ADAL" clId="{DC2EBF02-68FB-4095-BD49-408A8A420BFA}" dt="2023-07-24T16:44:52.998" v="13450"/>
          <ac:picMkLst>
            <pc:docMk/>
            <pc:sldMk cId="2725085098" sldId="339"/>
            <ac:picMk id="8" creationId="{1F8DC51C-85FC-35F7-DB90-5B7AACC83C50}"/>
          </ac:picMkLst>
        </pc:picChg>
        <pc:picChg chg="add del mod">
          <ac:chgData name="Jackson E Polk" userId="229f3658-2692-4531-a628-d43287312a17" providerId="ADAL" clId="{DC2EBF02-68FB-4095-BD49-408A8A420BFA}" dt="2023-07-24T17:56:50.609" v="13739" actId="478"/>
          <ac:picMkLst>
            <pc:docMk/>
            <pc:sldMk cId="2725085098" sldId="339"/>
            <ac:picMk id="11" creationId="{AD813928-04EE-0767-AC55-BF2F86A9B30E}"/>
          </ac:picMkLst>
        </pc:picChg>
      </pc:sldChg>
      <pc:sldChg chg="addSp delSp modSp new del mod modTransition">
        <pc:chgData name="Jackson E Polk" userId="229f3658-2692-4531-a628-d43287312a17" providerId="ADAL" clId="{DC2EBF02-68FB-4095-BD49-408A8A420BFA}" dt="2023-07-24T15:00:18.720" v="13339" actId="47"/>
        <pc:sldMkLst>
          <pc:docMk/>
          <pc:sldMk cId="4116189775" sldId="340"/>
        </pc:sldMkLst>
        <pc:spChg chg="del">
          <ac:chgData name="Jackson E Polk" userId="229f3658-2692-4531-a628-d43287312a17" providerId="ADAL" clId="{DC2EBF02-68FB-4095-BD49-408A8A420BFA}" dt="2023-07-24T01:34:48.333" v="12410" actId="478"/>
          <ac:spMkLst>
            <pc:docMk/>
            <pc:sldMk cId="4116189775" sldId="340"/>
            <ac:spMk id="2" creationId="{9BC2CEB3-EF7D-B914-54D0-A423D3EDB5AA}"/>
          </ac:spMkLst>
        </pc:spChg>
        <pc:spChg chg="mod">
          <ac:chgData name="Jackson E Polk" userId="229f3658-2692-4531-a628-d43287312a17" providerId="ADAL" clId="{DC2EBF02-68FB-4095-BD49-408A8A420BFA}" dt="2023-07-24T01:45:45.462" v="12607" actId="5793"/>
          <ac:spMkLst>
            <pc:docMk/>
            <pc:sldMk cId="4116189775" sldId="340"/>
            <ac:spMk id="3" creationId="{9DB16800-8377-33E3-5708-5732C7BA31D5}"/>
          </ac:spMkLst>
        </pc:spChg>
        <pc:spChg chg="add del mod">
          <ac:chgData name="Jackson E Polk" userId="229f3658-2692-4531-a628-d43287312a17" providerId="ADAL" clId="{DC2EBF02-68FB-4095-BD49-408A8A420BFA}" dt="2023-07-24T01:35:18.367" v="12426" actId="478"/>
          <ac:spMkLst>
            <pc:docMk/>
            <pc:sldMk cId="4116189775" sldId="340"/>
            <ac:spMk id="4" creationId="{B0BFB935-4112-9596-5D69-69F9C7EA112E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5" creationId="{BC7121A0-E36E-9C90-0E72-2AB1F121E2A4}"/>
          </ac:spMkLst>
        </pc:spChg>
        <pc:spChg chg="add mod">
          <ac:chgData name="Jackson E Polk" userId="229f3658-2692-4531-a628-d43287312a17" providerId="ADAL" clId="{DC2EBF02-68FB-4095-BD49-408A8A420BFA}" dt="2023-07-24T01:38:21.093" v="12497" actId="207"/>
          <ac:spMkLst>
            <pc:docMk/>
            <pc:sldMk cId="4116189775" sldId="340"/>
            <ac:spMk id="6" creationId="{C36D5027-108F-A2E0-B11D-E30A8FC2AC80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7" creationId="{77F0B54D-C4D6-F359-072F-A030E1A62A65}"/>
          </ac:spMkLst>
        </pc:spChg>
        <pc:spChg chg="add mod">
          <ac:chgData name="Jackson E Polk" userId="229f3658-2692-4531-a628-d43287312a17" providerId="ADAL" clId="{DC2EBF02-68FB-4095-BD49-408A8A420BFA}" dt="2023-07-24T01:38:18.931" v="12496" actId="207"/>
          <ac:spMkLst>
            <pc:docMk/>
            <pc:sldMk cId="4116189775" sldId="340"/>
            <ac:spMk id="8" creationId="{0C99F185-E4D9-5F39-A876-DAF65BB42CE2}"/>
          </ac:spMkLst>
        </pc:spChg>
        <pc:spChg chg="add mod">
          <ac:chgData name="Jackson E Polk" userId="229f3658-2692-4531-a628-d43287312a17" providerId="ADAL" clId="{DC2EBF02-68FB-4095-BD49-408A8A420BFA}" dt="2023-07-24T01:38:27.564" v="12499" actId="207"/>
          <ac:spMkLst>
            <pc:docMk/>
            <pc:sldMk cId="4116189775" sldId="340"/>
            <ac:spMk id="9" creationId="{4EA12578-7A76-1C2D-AE4F-690238B0E19C}"/>
          </ac:spMkLst>
        </pc:spChg>
        <pc:spChg chg="add mod">
          <ac:chgData name="Jackson E Polk" userId="229f3658-2692-4531-a628-d43287312a17" providerId="ADAL" clId="{DC2EBF02-68FB-4095-BD49-408A8A420BFA}" dt="2023-07-24T01:38:23.002" v="12498" actId="207"/>
          <ac:spMkLst>
            <pc:docMk/>
            <pc:sldMk cId="4116189775" sldId="340"/>
            <ac:spMk id="10" creationId="{3F7771DE-9AE3-1716-25D2-99328B1BE50E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11" creationId="{00907128-28A2-88CE-5672-2E042773305A}"/>
          </ac:spMkLst>
        </pc:spChg>
        <pc:spChg chg="add mod">
          <ac:chgData name="Jackson E Polk" userId="229f3658-2692-4531-a628-d43287312a17" providerId="ADAL" clId="{DC2EBF02-68FB-4095-BD49-408A8A420BFA}" dt="2023-07-24T01:37:17.324" v="12481" actId="164"/>
          <ac:spMkLst>
            <pc:docMk/>
            <pc:sldMk cId="4116189775" sldId="340"/>
            <ac:spMk id="12" creationId="{49F99A12-6C66-454C-98AD-D32611939E0F}"/>
          </ac:spMkLst>
        </pc:spChg>
        <pc:spChg chg="add mod">
          <ac:chgData name="Jackson E Polk" userId="229f3658-2692-4531-a628-d43287312a17" providerId="ADAL" clId="{DC2EBF02-68FB-4095-BD49-408A8A420BFA}" dt="2023-07-24T01:36:57.951" v="12476" actId="113"/>
          <ac:spMkLst>
            <pc:docMk/>
            <pc:sldMk cId="4116189775" sldId="340"/>
            <ac:spMk id="13" creationId="{9BD2B1BB-5EB8-7053-8CF7-C83ABC5DF5A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4" creationId="{BB79543C-0CDA-9483-4476-A900AE8BA04A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5" creationId="{C40D5A1F-C164-088A-748F-229F521FDBA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6" creationId="{9612FE1D-74C9-50A6-325A-75F81E096419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7" creationId="{2F45E60B-D430-62FC-552A-2B2897D0101F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8" creationId="{B592C4AE-D8D8-E609-1E15-60089BCE1F21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19" creationId="{8198A4EC-D666-33E7-F06D-0DEDF64D8122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20" creationId="{09817B55-A62D-37C6-D27E-856DA6BD7B9D}"/>
          </ac:spMkLst>
        </pc:spChg>
        <pc:spChg chg="add del mod">
          <ac:chgData name="Jackson E Polk" userId="229f3658-2692-4531-a628-d43287312a17" providerId="ADAL" clId="{DC2EBF02-68FB-4095-BD49-408A8A420BFA}" dt="2023-07-24T01:37:11.036" v="12480"/>
          <ac:spMkLst>
            <pc:docMk/>
            <pc:sldMk cId="4116189775" sldId="340"/>
            <ac:spMk id="21" creationId="{B8370DF7-9229-E39C-C72F-B8C727BDC503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4" creationId="{521A144C-7424-9849-39BB-C885FF38B7DA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5" creationId="{5C3ED1EB-BD0E-B006-286D-AF88CC5A721F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6" creationId="{AB47633B-5F28-2131-D58F-8AA51330B416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7" creationId="{B4873B60-5F5F-C905-2E14-CAB82F483857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8" creationId="{B31BE685-03D5-64DB-4DFE-9D9A8C6C2D74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29" creationId="{A3826A40-138C-1791-BA33-4775E4251F08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30" creationId="{2E5EA182-8F27-32E0-3B1A-FD42A302D274}"/>
          </ac:spMkLst>
        </pc:spChg>
        <pc:spChg chg="mod">
          <ac:chgData name="Jackson E Polk" userId="229f3658-2692-4531-a628-d43287312a17" providerId="ADAL" clId="{DC2EBF02-68FB-4095-BD49-408A8A420BFA}" dt="2023-07-24T01:38:59.371" v="12505" actId="208"/>
          <ac:spMkLst>
            <pc:docMk/>
            <pc:sldMk cId="4116189775" sldId="340"/>
            <ac:spMk id="31" creationId="{ECF55218-EC8D-A8CF-BC93-6ADB996E8312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3" creationId="{710115E0-DD32-FED0-15B2-AC243A415B6E}"/>
          </ac:spMkLst>
        </pc:spChg>
        <pc:spChg chg="mod">
          <ac:chgData name="Jackson E Polk" userId="229f3658-2692-4531-a628-d43287312a17" providerId="ADAL" clId="{DC2EBF02-68FB-4095-BD49-408A8A420BFA}" dt="2023-07-24T01:38:10.508" v="12494" actId="207"/>
          <ac:spMkLst>
            <pc:docMk/>
            <pc:sldMk cId="4116189775" sldId="340"/>
            <ac:spMk id="34" creationId="{9DB5222D-CA96-8057-1157-45BBCE49681E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5" creationId="{2F3B9E85-61F9-C177-9E92-E731058D0CC4}"/>
          </ac:spMkLst>
        </pc:spChg>
        <pc:spChg chg="mod">
          <ac:chgData name="Jackson E Polk" userId="229f3658-2692-4531-a628-d43287312a17" providerId="ADAL" clId="{DC2EBF02-68FB-4095-BD49-408A8A420BFA}" dt="2023-07-24T01:38:07.920" v="12493" actId="207"/>
          <ac:spMkLst>
            <pc:docMk/>
            <pc:sldMk cId="4116189775" sldId="340"/>
            <ac:spMk id="36" creationId="{05E5B638-DBF0-D4BA-463C-F9D080B561C6}"/>
          </ac:spMkLst>
        </pc:spChg>
        <pc:spChg chg="mod">
          <ac:chgData name="Jackson E Polk" userId="229f3658-2692-4531-a628-d43287312a17" providerId="ADAL" clId="{DC2EBF02-68FB-4095-BD49-408A8A420BFA}" dt="2023-07-24T01:38:12.722" v="12495" actId="207"/>
          <ac:spMkLst>
            <pc:docMk/>
            <pc:sldMk cId="4116189775" sldId="340"/>
            <ac:spMk id="37" creationId="{A80D626C-B782-6568-1679-A00D346575AA}"/>
          </ac:spMkLst>
        </pc:spChg>
        <pc:spChg chg="mod">
          <ac:chgData name="Jackson E Polk" userId="229f3658-2692-4531-a628-d43287312a17" providerId="ADAL" clId="{DC2EBF02-68FB-4095-BD49-408A8A420BFA}" dt="2023-07-24T01:38:05.904" v="12492" actId="207"/>
          <ac:spMkLst>
            <pc:docMk/>
            <pc:sldMk cId="4116189775" sldId="340"/>
            <ac:spMk id="38" creationId="{9A9EACBE-E3E0-797F-0BF1-92230778C728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39" creationId="{175930F0-940C-5275-BCF3-5B724560827D}"/>
          </ac:spMkLst>
        </pc:spChg>
        <pc:spChg chg="mod">
          <ac:chgData name="Jackson E Polk" userId="229f3658-2692-4531-a628-d43287312a17" providerId="ADAL" clId="{DC2EBF02-68FB-4095-BD49-408A8A420BFA}" dt="2023-07-24T01:37:36.068" v="12486"/>
          <ac:spMkLst>
            <pc:docMk/>
            <pc:sldMk cId="4116189775" sldId="340"/>
            <ac:spMk id="40" creationId="{FE7169C3-452F-1277-3A82-0813D0560D40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3" creationId="{E21F3C76-9BB6-A88C-5FA9-D1D94634C1F8}"/>
          </ac:spMkLst>
        </pc:spChg>
        <pc:spChg chg="mod">
          <ac:chgData name="Jackson E Polk" userId="229f3658-2692-4531-a628-d43287312a17" providerId="ADAL" clId="{DC2EBF02-68FB-4095-BD49-408A8A420BFA}" dt="2023-07-24T01:39:22.367" v="12509" actId="207"/>
          <ac:spMkLst>
            <pc:docMk/>
            <pc:sldMk cId="4116189775" sldId="340"/>
            <ac:spMk id="44" creationId="{9C570B90-8474-38E2-68E8-0F37D1F6A99C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5" creationId="{4FA1F053-CCD9-9906-998B-33AF29D1B6DB}"/>
          </ac:spMkLst>
        </pc:spChg>
        <pc:spChg chg="mod">
          <ac:chgData name="Jackson E Polk" userId="229f3658-2692-4531-a628-d43287312a17" providerId="ADAL" clId="{DC2EBF02-68FB-4095-BD49-408A8A420BFA}" dt="2023-07-24T01:39:27.631" v="12511" actId="207"/>
          <ac:spMkLst>
            <pc:docMk/>
            <pc:sldMk cId="4116189775" sldId="340"/>
            <ac:spMk id="46" creationId="{C257D0AF-F325-587A-B1B8-9E2AA71EAB77}"/>
          </ac:spMkLst>
        </pc:spChg>
        <pc:spChg chg="mod">
          <ac:chgData name="Jackson E Polk" userId="229f3658-2692-4531-a628-d43287312a17" providerId="ADAL" clId="{DC2EBF02-68FB-4095-BD49-408A8A420BFA}" dt="2023-07-24T01:39:24.448" v="12510" actId="207"/>
          <ac:spMkLst>
            <pc:docMk/>
            <pc:sldMk cId="4116189775" sldId="340"/>
            <ac:spMk id="47" creationId="{DC2FFAFF-B018-C79C-8FE2-767B03EB3F50}"/>
          </ac:spMkLst>
        </pc:spChg>
        <pc:spChg chg="mod">
          <ac:chgData name="Jackson E Polk" userId="229f3658-2692-4531-a628-d43287312a17" providerId="ADAL" clId="{DC2EBF02-68FB-4095-BD49-408A8A420BFA}" dt="2023-07-24T01:39:30.118" v="12512" actId="207"/>
          <ac:spMkLst>
            <pc:docMk/>
            <pc:sldMk cId="4116189775" sldId="340"/>
            <ac:spMk id="48" creationId="{94C98915-5334-01B1-D3C1-F51EDF37BCA5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49" creationId="{2EFA387A-664A-F557-3AE3-B139ED7E99C5}"/>
          </ac:spMkLst>
        </pc:spChg>
        <pc:spChg chg="mod">
          <ac:chgData name="Jackson E Polk" userId="229f3658-2692-4531-a628-d43287312a17" providerId="ADAL" clId="{DC2EBF02-68FB-4095-BD49-408A8A420BFA}" dt="2023-07-24T01:39:04.077" v="12506"/>
          <ac:spMkLst>
            <pc:docMk/>
            <pc:sldMk cId="4116189775" sldId="340"/>
            <ac:spMk id="50" creationId="{4D065D26-DAE0-F53A-84F8-62E84B48A6F7}"/>
          </ac:spMkLst>
        </pc:spChg>
        <pc:spChg chg="add mod">
          <ac:chgData name="Jackson E Polk" userId="229f3658-2692-4531-a628-d43287312a17" providerId="ADAL" clId="{DC2EBF02-68FB-4095-BD49-408A8A420BFA}" dt="2023-07-24T01:42:50.777" v="12568" actId="1076"/>
          <ac:spMkLst>
            <pc:docMk/>
            <pc:sldMk cId="4116189775" sldId="340"/>
            <ac:spMk id="57" creationId="{515DCEAC-8FC0-23FC-23DE-C26DDF622E48}"/>
          </ac:spMkLst>
        </pc:spChg>
        <pc:spChg chg="add mod">
          <ac:chgData name="Jackson E Polk" userId="229f3658-2692-4531-a628-d43287312a17" providerId="ADAL" clId="{DC2EBF02-68FB-4095-BD49-408A8A420BFA}" dt="2023-07-24T01:41:56.534" v="12549" actId="208"/>
          <ac:spMkLst>
            <pc:docMk/>
            <pc:sldMk cId="4116189775" sldId="340"/>
            <ac:spMk id="58" creationId="{A28504DD-2C66-EA65-D42D-3C5A66665AC1}"/>
          </ac:spMkLst>
        </pc:spChg>
        <pc:spChg chg="add mod">
          <ac:chgData name="Jackson E Polk" userId="229f3658-2692-4531-a628-d43287312a17" providerId="ADAL" clId="{DC2EBF02-68FB-4095-BD49-408A8A420BFA}" dt="2023-07-24T01:42:40.408" v="12564" actId="14100"/>
          <ac:spMkLst>
            <pc:docMk/>
            <pc:sldMk cId="4116189775" sldId="340"/>
            <ac:spMk id="59" creationId="{364CB2EC-D7C6-9A48-F022-23D66C7A026B}"/>
          </ac:spMkLst>
        </pc:spChg>
        <pc:spChg chg="add mod">
          <ac:chgData name="Jackson E Polk" userId="229f3658-2692-4531-a628-d43287312a17" providerId="ADAL" clId="{DC2EBF02-68FB-4095-BD49-408A8A420BFA}" dt="2023-07-24T01:42:38.780" v="12563" actId="14100"/>
          <ac:spMkLst>
            <pc:docMk/>
            <pc:sldMk cId="4116189775" sldId="340"/>
            <ac:spMk id="60" creationId="{DF659A54-9906-A72A-97AC-8BED494FFB82}"/>
          </ac:spMkLst>
        </pc:spChg>
        <pc:spChg chg="add mod">
          <ac:chgData name="Jackson E Polk" userId="229f3658-2692-4531-a628-d43287312a17" providerId="ADAL" clId="{DC2EBF02-68FB-4095-BD49-408A8A420BFA}" dt="2023-07-24T01:42:36.786" v="12562" actId="14100"/>
          <ac:spMkLst>
            <pc:docMk/>
            <pc:sldMk cId="4116189775" sldId="340"/>
            <ac:spMk id="61" creationId="{93582DC3-B09C-6E34-0027-BE2CF1EB746C}"/>
          </ac:spMkLst>
        </pc:spChg>
        <pc:spChg chg="add mod">
          <ac:chgData name="Jackson E Polk" userId="229f3658-2692-4531-a628-d43287312a17" providerId="ADAL" clId="{DC2EBF02-68FB-4095-BD49-408A8A420BFA}" dt="2023-07-24T01:46:00.323" v="12617" actId="1076"/>
          <ac:spMkLst>
            <pc:docMk/>
            <pc:sldMk cId="4116189775" sldId="340"/>
            <ac:spMk id="70" creationId="{08E05521-2363-9E8F-E449-9F7A562FC639}"/>
          </ac:spMkLst>
        </pc:spChg>
        <pc:spChg chg="add mod">
          <ac:chgData name="Jackson E Polk" userId="229f3658-2692-4531-a628-d43287312a17" providerId="ADAL" clId="{DC2EBF02-68FB-4095-BD49-408A8A420BFA}" dt="2023-07-24T01:46:59.059" v="12728" actId="208"/>
          <ac:spMkLst>
            <pc:docMk/>
            <pc:sldMk cId="4116189775" sldId="340"/>
            <ac:spMk id="71" creationId="{90AFDEA9-A5B1-2A3D-B383-39E74681DB86}"/>
          </ac:spMkLst>
        </pc:spChg>
        <pc:grpChg chg="add mod">
          <ac:chgData name="Jackson E Polk" userId="229f3658-2692-4531-a628-d43287312a17" providerId="ADAL" clId="{DC2EBF02-68FB-4095-BD49-408A8A420BFA}" dt="2023-07-24T01:41:24.691" v="12545" actId="1076"/>
          <ac:grpSpMkLst>
            <pc:docMk/>
            <pc:sldMk cId="4116189775" sldId="340"/>
            <ac:grpSpMk id="22" creationId="{8BE122D6-A8A8-264D-B32B-B8DFAC276A78}"/>
          </ac:grpSpMkLst>
        </pc:grpChg>
        <pc:grpChg chg="add mod">
          <ac:chgData name="Jackson E Polk" userId="229f3658-2692-4531-a628-d43287312a17" providerId="ADAL" clId="{DC2EBF02-68FB-4095-BD49-408A8A420BFA}" dt="2023-07-24T01:37:22.764" v="12483"/>
          <ac:grpSpMkLst>
            <pc:docMk/>
            <pc:sldMk cId="4116189775" sldId="340"/>
            <ac:grpSpMk id="23" creationId="{7D56429F-3E4E-CF09-E308-F40325C0397A}"/>
          </ac:grpSpMkLst>
        </pc:grpChg>
        <pc:grpChg chg="add mod">
          <ac:chgData name="Jackson E Polk" userId="229f3658-2692-4531-a628-d43287312a17" providerId="ADAL" clId="{DC2EBF02-68FB-4095-BD49-408A8A420BFA}" dt="2023-07-24T01:41:26.961" v="12546" actId="1076"/>
          <ac:grpSpMkLst>
            <pc:docMk/>
            <pc:sldMk cId="4116189775" sldId="340"/>
            <ac:grpSpMk id="32" creationId="{7F6B6977-FD16-65EB-2A0D-E94FBBB59AB0}"/>
          </ac:grpSpMkLst>
        </pc:grpChg>
        <pc:grpChg chg="add mod">
          <ac:chgData name="Jackson E Polk" userId="229f3658-2692-4531-a628-d43287312a17" providerId="ADAL" clId="{DC2EBF02-68FB-4095-BD49-408A8A420BFA}" dt="2023-07-24T01:39:10.335" v="12508" actId="688"/>
          <ac:grpSpMkLst>
            <pc:docMk/>
            <pc:sldMk cId="4116189775" sldId="340"/>
            <ac:grpSpMk id="42" creationId="{24276501-FFF6-95EE-8760-7BFBE843CF9C}"/>
          </ac:grpSpMkLst>
        </pc:grpChg>
        <pc:picChg chg="add del">
          <ac:chgData name="Jackson E Polk" userId="229f3658-2692-4531-a628-d43287312a17" providerId="ADAL" clId="{DC2EBF02-68FB-4095-BD49-408A8A420BFA}" dt="2023-07-24T01:38:35.851" v="12501"/>
          <ac:picMkLst>
            <pc:docMk/>
            <pc:sldMk cId="4116189775" sldId="340"/>
            <ac:picMk id="41" creationId="{88BD9E09-65D4-3554-BF85-2318690903EA}"/>
          </ac:picMkLst>
        </pc:picChg>
        <pc:picChg chg="add mod">
          <ac:chgData name="Jackson E Polk" userId="229f3658-2692-4531-a628-d43287312a17" providerId="ADAL" clId="{DC2EBF02-68FB-4095-BD49-408A8A420BFA}" dt="2023-07-24T05:06:43.959" v="12745"/>
          <ac:picMkLst>
            <pc:docMk/>
            <pc:sldMk cId="4116189775" sldId="340"/>
            <ac:picMk id="73" creationId="{DEDE71A3-788A-4EE3-250F-913188AB5331}"/>
          </ac:picMkLst>
        </pc:picChg>
        <pc:cxnChg chg="add">
          <ac:chgData name="Jackson E Polk" userId="229f3658-2692-4531-a628-d43287312a17" providerId="ADAL" clId="{DC2EBF02-68FB-4095-BD49-408A8A420BFA}" dt="2023-07-24T01:39:50.790" v="12513" actId="11529"/>
          <ac:cxnSpMkLst>
            <pc:docMk/>
            <pc:sldMk cId="4116189775" sldId="340"/>
            <ac:cxnSpMk id="52" creationId="{32DBFB92-CD22-9977-097D-50FA0ACFEBA4}"/>
          </ac:cxnSpMkLst>
        </pc:cxnChg>
        <pc:cxnChg chg="add mod">
          <ac:chgData name="Jackson E Polk" userId="229f3658-2692-4531-a628-d43287312a17" providerId="ADAL" clId="{DC2EBF02-68FB-4095-BD49-408A8A420BFA}" dt="2023-07-24T01:39:57.453" v="12516" actId="14100"/>
          <ac:cxnSpMkLst>
            <pc:docMk/>
            <pc:sldMk cId="4116189775" sldId="340"/>
            <ac:cxnSpMk id="53" creationId="{18B02449-A412-3B9E-D9DC-88987C596B03}"/>
          </ac:cxnSpMkLst>
        </pc:cxnChg>
        <pc:cxnChg chg="add mod">
          <ac:chgData name="Jackson E Polk" userId="229f3658-2692-4531-a628-d43287312a17" providerId="ADAL" clId="{DC2EBF02-68FB-4095-BD49-408A8A420BFA}" dt="2023-07-24T01:40:09.933" v="12519" actId="14100"/>
          <ac:cxnSpMkLst>
            <pc:docMk/>
            <pc:sldMk cId="4116189775" sldId="340"/>
            <ac:cxnSpMk id="55" creationId="{4CE95C7A-6668-2484-7B74-2FCC0E6A81A6}"/>
          </ac:cxnSpMkLst>
        </pc:cxnChg>
        <pc:cxnChg chg="add mod">
          <ac:chgData name="Jackson E Polk" userId="229f3658-2692-4531-a628-d43287312a17" providerId="ADAL" clId="{DC2EBF02-68FB-4095-BD49-408A8A420BFA}" dt="2023-07-24T01:43:07.509" v="12572" actId="14100"/>
          <ac:cxnSpMkLst>
            <pc:docMk/>
            <pc:sldMk cId="4116189775" sldId="340"/>
            <ac:cxnSpMk id="62" creationId="{C3E90F48-AED2-7203-E9F8-6A47B96F62BF}"/>
          </ac:cxnSpMkLst>
        </pc:cxnChg>
        <pc:cxnChg chg="add mod">
          <ac:chgData name="Jackson E Polk" userId="229f3658-2692-4531-a628-d43287312a17" providerId="ADAL" clId="{DC2EBF02-68FB-4095-BD49-408A8A420BFA}" dt="2023-07-24T01:43:19.291" v="12575" actId="14100"/>
          <ac:cxnSpMkLst>
            <pc:docMk/>
            <pc:sldMk cId="4116189775" sldId="340"/>
            <ac:cxnSpMk id="63" creationId="{756A9DF9-67D5-8E00-4FF9-2235ACB1316C}"/>
          </ac:cxnSpMkLst>
        </pc:cxnChg>
        <pc:cxnChg chg="add mod">
          <ac:chgData name="Jackson E Polk" userId="229f3658-2692-4531-a628-d43287312a17" providerId="ADAL" clId="{DC2EBF02-68FB-4095-BD49-408A8A420BFA}" dt="2023-07-24T01:43:14.668" v="12574" actId="14100"/>
          <ac:cxnSpMkLst>
            <pc:docMk/>
            <pc:sldMk cId="4116189775" sldId="340"/>
            <ac:cxnSpMk id="64" creationId="{09A95F5F-FC72-C0BA-B2BB-782B15A8326B}"/>
          </ac:cxnSpMkLst>
        </pc:cxnChg>
      </pc:sldChg>
      <pc:sldChg chg="addSp delSp modSp new mod ord modTransition delAnim modNotesTx">
        <pc:chgData name="Jackson E Polk" userId="229f3658-2692-4531-a628-d43287312a17" providerId="ADAL" clId="{DC2EBF02-68FB-4095-BD49-408A8A420BFA}" dt="2023-07-24T17:56:35.212" v="13730" actId="478"/>
        <pc:sldMkLst>
          <pc:docMk/>
          <pc:sldMk cId="562473523" sldId="341"/>
        </pc:sldMkLst>
        <pc:spChg chg="del">
          <ac:chgData name="Jackson E Polk" userId="229f3658-2692-4531-a628-d43287312a17" providerId="ADAL" clId="{DC2EBF02-68FB-4095-BD49-408A8A420BFA}" dt="2023-07-24T14:37:51.057" v="12961" actId="478"/>
          <ac:spMkLst>
            <pc:docMk/>
            <pc:sldMk cId="562473523" sldId="341"/>
            <ac:spMk id="2" creationId="{0A04B8F7-87F6-ED18-AEA8-4EFEB466F146}"/>
          </ac:spMkLst>
        </pc:spChg>
        <pc:spChg chg="mod">
          <ac:chgData name="Jackson E Polk" userId="229f3658-2692-4531-a628-d43287312a17" providerId="ADAL" clId="{DC2EBF02-68FB-4095-BD49-408A8A420BFA}" dt="2023-07-24T14:37:27.861" v="12960" actId="20577"/>
          <ac:spMkLst>
            <pc:docMk/>
            <pc:sldMk cId="562473523" sldId="341"/>
            <ac:spMk id="3" creationId="{8A425D18-46B3-FFEA-A874-55D0346D3614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4" creationId="{4C31DBE6-A3F5-38A2-84AD-4C99718480A6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8" creationId="{1DE522F2-A3F8-E881-3368-4F9AA1915DA5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9" creationId="{56A2D979-D632-97DD-0145-7F0CACC1624D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0" creationId="{9B982E09-AFE4-045B-31EA-D2B665ADA25A}"/>
          </ac:spMkLst>
        </pc:spChg>
        <pc:spChg chg="add del mod">
          <ac:chgData name="Jackson E Polk" userId="229f3658-2692-4531-a628-d43287312a17" providerId="ADAL" clId="{DC2EBF02-68FB-4095-BD49-408A8A420BFA}" dt="2023-07-24T14:39:10.690" v="13027" actId="478"/>
          <ac:spMkLst>
            <pc:docMk/>
            <pc:sldMk cId="562473523" sldId="341"/>
            <ac:spMk id="11" creationId="{4F7639D2-D07E-80DF-49C8-355288DF2953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2" creationId="{E4CF5F8A-10EB-A061-8A4B-9CF509EE9D9E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3" creationId="{A3B5A61D-BA82-6A49-C001-CE479D07455E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4" creationId="{1CCB8670-3852-AFC7-E0FE-FEE0A213F528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5" creationId="{954BA3B3-92C5-A7CB-079E-11EFCCB97D7D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6" creationId="{05E11426-A3E0-C77C-7AAA-47A50DA70240}"/>
          </ac:spMkLst>
        </pc:spChg>
        <pc:spChg chg="add mod">
          <ac:chgData name="Jackson E Polk" userId="229f3658-2692-4531-a628-d43287312a17" providerId="ADAL" clId="{DC2EBF02-68FB-4095-BD49-408A8A420BFA}" dt="2023-07-24T15:03:39.738" v="13422" actId="20577"/>
          <ac:spMkLst>
            <pc:docMk/>
            <pc:sldMk cId="562473523" sldId="341"/>
            <ac:spMk id="17" creationId="{464827E9-EB87-EBA1-9B11-EDDF7D86B161}"/>
          </ac:spMkLst>
        </pc:spChg>
        <pc:spChg chg="add mod">
          <ac:chgData name="Jackson E Polk" userId="229f3658-2692-4531-a628-d43287312a17" providerId="ADAL" clId="{DC2EBF02-68FB-4095-BD49-408A8A420BFA}" dt="2023-07-24T14:43:04.040" v="13128" actId="1076"/>
          <ac:spMkLst>
            <pc:docMk/>
            <pc:sldMk cId="562473523" sldId="341"/>
            <ac:spMk id="18" creationId="{264CC0C7-66FC-C603-1A42-4DAEF1187C8B}"/>
          </ac:spMkLst>
        </pc:spChg>
        <pc:spChg chg="add del">
          <ac:chgData name="Jackson E Polk" userId="229f3658-2692-4531-a628-d43287312a17" providerId="ADAL" clId="{DC2EBF02-68FB-4095-BD49-408A8A420BFA}" dt="2023-07-24T14:44:20.515" v="13136" actId="478"/>
          <ac:spMkLst>
            <pc:docMk/>
            <pc:sldMk cId="562473523" sldId="341"/>
            <ac:spMk id="53" creationId="{25DDE420-693B-48A0-6CF7-98F2AE030689}"/>
          </ac:spMkLst>
        </pc:spChg>
        <pc:spChg chg="add mod">
          <ac:chgData name="Jackson E Polk" userId="229f3658-2692-4531-a628-d43287312a17" providerId="ADAL" clId="{DC2EBF02-68FB-4095-BD49-408A8A420BFA}" dt="2023-07-24T14:44:43.563" v="13143" actId="1076"/>
          <ac:spMkLst>
            <pc:docMk/>
            <pc:sldMk cId="562473523" sldId="341"/>
            <ac:spMk id="54" creationId="{FD765672-DD8D-5838-07A2-F941E24E08ED}"/>
          </ac:spMkLst>
        </pc:spChg>
        <pc:spChg chg="add mod">
          <ac:chgData name="Jackson E Polk" userId="229f3658-2692-4531-a628-d43287312a17" providerId="ADAL" clId="{DC2EBF02-68FB-4095-BD49-408A8A420BFA}" dt="2023-07-24T14:45:23.993" v="13153" actId="1076"/>
          <ac:spMkLst>
            <pc:docMk/>
            <pc:sldMk cId="562473523" sldId="341"/>
            <ac:spMk id="55" creationId="{93102146-691C-E1B0-C70C-D867365C5014}"/>
          </ac:spMkLst>
        </pc:spChg>
        <pc:spChg chg="add mod">
          <ac:chgData name="Jackson E Polk" userId="229f3658-2692-4531-a628-d43287312a17" providerId="ADAL" clId="{DC2EBF02-68FB-4095-BD49-408A8A420BFA}" dt="2023-07-24T14:45:57.671" v="13161" actId="20577"/>
          <ac:spMkLst>
            <pc:docMk/>
            <pc:sldMk cId="562473523" sldId="341"/>
            <ac:spMk id="58" creationId="{9E141C3D-200F-7DD8-F349-F4F7C897EA69}"/>
          </ac:spMkLst>
        </pc:spChg>
        <pc:spChg chg="add mod">
          <ac:chgData name="Jackson E Polk" userId="229f3658-2692-4531-a628-d43287312a17" providerId="ADAL" clId="{DC2EBF02-68FB-4095-BD49-408A8A420BFA}" dt="2023-07-24T14:46:06.062" v="13163" actId="1076"/>
          <ac:spMkLst>
            <pc:docMk/>
            <pc:sldMk cId="562473523" sldId="341"/>
            <ac:spMk id="59" creationId="{77ACC946-7FEC-4E89-8602-A16A1CF2DA79}"/>
          </ac:spMkLst>
        </pc:spChg>
        <pc:spChg chg="add mod">
          <ac:chgData name="Jackson E Polk" userId="229f3658-2692-4531-a628-d43287312a17" providerId="ADAL" clId="{DC2EBF02-68FB-4095-BD49-408A8A420BFA}" dt="2023-07-24T14:46:13.992" v="13165" actId="1076"/>
          <ac:spMkLst>
            <pc:docMk/>
            <pc:sldMk cId="562473523" sldId="341"/>
            <ac:spMk id="60" creationId="{ABFB71B6-F523-3050-0003-474DB8D7CC3D}"/>
          </ac:spMkLst>
        </pc:spChg>
        <pc:spChg chg="add mod">
          <ac:chgData name="Jackson E Polk" userId="229f3658-2692-4531-a628-d43287312a17" providerId="ADAL" clId="{DC2EBF02-68FB-4095-BD49-408A8A420BFA}" dt="2023-07-24T14:58:33.673" v="13203" actId="1076"/>
          <ac:spMkLst>
            <pc:docMk/>
            <pc:sldMk cId="562473523" sldId="341"/>
            <ac:spMk id="67" creationId="{37AEAE3F-F5E4-984B-97D7-027E27C3ECF8}"/>
          </ac:spMkLst>
        </pc:spChg>
        <pc:picChg chg="add del mod">
          <ac:chgData name="Jackson E Polk" userId="229f3658-2692-4531-a628-d43287312a17" providerId="ADAL" clId="{DC2EBF02-68FB-4095-BD49-408A8A420BFA}" dt="2023-07-24T17:56:35.212" v="13730" actId="478"/>
          <ac:picMkLst>
            <pc:docMk/>
            <pc:sldMk cId="562473523" sldId="341"/>
            <ac:picMk id="70" creationId="{927D407C-DE87-604C-7E41-D5CFF77C3FEB}"/>
          </ac:picMkLst>
        </pc:picChg>
        <pc:cxnChg chg="add del mod">
          <ac:chgData name="Jackson E Polk" userId="229f3658-2692-4531-a628-d43287312a17" providerId="ADAL" clId="{DC2EBF02-68FB-4095-BD49-408A8A420BFA}" dt="2023-07-24T14:38:13.256" v="12973" actId="478"/>
          <ac:cxnSpMkLst>
            <pc:docMk/>
            <pc:sldMk cId="562473523" sldId="341"/>
            <ac:cxnSpMk id="6" creationId="{B5B399B4-D7E6-8975-DE86-E632EFCA41F1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0" creationId="{AE97D861-2984-5BA5-BBAA-664D78232346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2" creationId="{A25AFBF5-5A21-2DF3-A984-DEE4B5309C6D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4" creationId="{A55F0418-3B10-0293-7AB6-B7A7B7C61BF6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6" creationId="{169250E2-E1AF-7B52-B774-BAA9280412DC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28" creationId="{C936ED44-D969-2D13-4ADE-85D83360372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0" creationId="{95948238-EF07-87AC-647D-F5E883A8ECEC}"/>
          </ac:cxnSpMkLst>
        </pc:cxnChg>
        <pc:cxnChg chg="add del mod">
          <ac:chgData name="Jackson E Polk" userId="229f3658-2692-4531-a628-d43287312a17" providerId="ADAL" clId="{DC2EBF02-68FB-4095-BD49-408A8A420BFA}" dt="2023-07-24T14:41:53.785" v="13117" actId="11529"/>
          <ac:cxnSpMkLst>
            <pc:docMk/>
            <pc:sldMk cId="562473523" sldId="341"/>
            <ac:cxnSpMk id="32" creationId="{3D8FE7AE-76A1-0D4E-1AE4-7DD0DDCD0CD7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4" creationId="{7BF5722A-987E-6B70-DD4A-12A2EE41E497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6" creationId="{A4B61442-61A6-4101-F4E0-90C6BA1DA09F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38" creationId="{E5A86945-75CE-520C-B4B3-636D542223AC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0" creationId="{938A0240-2D2D-5D0F-574A-A2102F0D11E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2" creationId="{0CC4FAD6-04A7-7C4C-16C9-76E744CAC6C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4" creationId="{8F12273F-9062-5ECA-0ED3-0A81147A438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6" creationId="{AEBB02EF-BBC2-CE7E-8D62-9BD5C2C58FC2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48" creationId="{D7914318-CCBB-9F61-2E8C-CFB7FDAEC7D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50" creationId="{DFCB602C-D103-96CD-DE93-7ACC2F0F32A3}"/>
          </ac:cxnSpMkLst>
        </pc:cxnChg>
        <pc:cxnChg chg="add mod">
          <ac:chgData name="Jackson E Polk" userId="229f3658-2692-4531-a628-d43287312a17" providerId="ADAL" clId="{DC2EBF02-68FB-4095-BD49-408A8A420BFA}" dt="2023-07-24T14:43:04.040" v="13128" actId="1076"/>
          <ac:cxnSpMkLst>
            <pc:docMk/>
            <pc:sldMk cId="562473523" sldId="341"/>
            <ac:cxnSpMk id="52" creationId="{7B6FBC06-F7C2-6917-56C6-B2AC8180C0AD}"/>
          </ac:cxnSpMkLst>
        </pc:cxnChg>
        <pc:cxnChg chg="add del mod">
          <ac:chgData name="Jackson E Polk" userId="229f3658-2692-4531-a628-d43287312a17" providerId="ADAL" clId="{DC2EBF02-68FB-4095-BD49-408A8A420BFA}" dt="2023-07-24T14:45:50.089" v="13155" actId="478"/>
          <ac:cxnSpMkLst>
            <pc:docMk/>
            <pc:sldMk cId="562473523" sldId="341"/>
            <ac:cxnSpMk id="57" creationId="{0A400B8F-5882-BC72-C802-76E0277E051C}"/>
          </ac:cxnSpMkLst>
        </pc:cxnChg>
        <pc:cxnChg chg="add">
          <ac:chgData name="Jackson E Polk" userId="229f3658-2692-4531-a628-d43287312a17" providerId="ADAL" clId="{DC2EBF02-68FB-4095-BD49-408A8A420BFA}" dt="2023-07-24T14:46:20.143" v="13166" actId="11529"/>
          <ac:cxnSpMkLst>
            <pc:docMk/>
            <pc:sldMk cId="562473523" sldId="341"/>
            <ac:cxnSpMk id="62" creationId="{F9378A0F-EDF4-44BD-9B63-C8CE1B9F34FB}"/>
          </ac:cxnSpMkLst>
        </pc:cxnChg>
        <pc:cxnChg chg="add">
          <ac:chgData name="Jackson E Polk" userId="229f3658-2692-4531-a628-d43287312a17" providerId="ADAL" clId="{DC2EBF02-68FB-4095-BD49-408A8A420BFA}" dt="2023-07-24T14:46:27.285" v="13167" actId="11529"/>
          <ac:cxnSpMkLst>
            <pc:docMk/>
            <pc:sldMk cId="562473523" sldId="341"/>
            <ac:cxnSpMk id="64" creationId="{D842F3E6-7312-8201-D847-CB9F7E09181F}"/>
          </ac:cxnSpMkLst>
        </pc:cxnChg>
        <pc:cxnChg chg="add">
          <ac:chgData name="Jackson E Polk" userId="229f3658-2692-4531-a628-d43287312a17" providerId="ADAL" clId="{DC2EBF02-68FB-4095-BD49-408A8A420BFA}" dt="2023-07-24T14:46:36.051" v="13168" actId="11529"/>
          <ac:cxnSpMkLst>
            <pc:docMk/>
            <pc:sldMk cId="562473523" sldId="341"/>
            <ac:cxnSpMk id="66" creationId="{D448A725-C8C6-2983-E3B2-2983E1C06CB2}"/>
          </ac:cxnSpMkLst>
        </pc:cxnChg>
      </pc:sldChg>
      <pc:sldChg chg="addSp delSp modSp new mod modTransition delAnim">
        <pc:chgData name="Jackson E Polk" userId="229f3658-2692-4531-a628-d43287312a17" providerId="ADAL" clId="{DC2EBF02-68FB-4095-BD49-408A8A420BFA}" dt="2023-07-24T17:56:37.013" v="13731" actId="478"/>
        <pc:sldMkLst>
          <pc:docMk/>
          <pc:sldMk cId="1400165271" sldId="342"/>
        </pc:sldMkLst>
        <pc:spChg chg="mod">
          <ac:chgData name="Jackson E Polk" userId="229f3658-2692-4531-a628-d43287312a17" providerId="ADAL" clId="{DC2EBF02-68FB-4095-BD49-408A8A420BFA}" dt="2023-07-24T15:01:44.312" v="13383" actId="20577"/>
          <ac:spMkLst>
            <pc:docMk/>
            <pc:sldMk cId="1400165271" sldId="342"/>
            <ac:spMk id="2" creationId="{545F74C4-E67B-6818-8B97-A12951369678}"/>
          </ac:spMkLst>
        </pc:spChg>
        <pc:picChg chg="add del mod">
          <ac:chgData name="Jackson E Polk" userId="229f3658-2692-4531-a628-d43287312a17" providerId="ADAL" clId="{DC2EBF02-68FB-4095-BD49-408A8A420BFA}" dt="2023-07-24T17:56:37.013" v="13731" actId="478"/>
          <ac:picMkLst>
            <pc:docMk/>
            <pc:sldMk cId="1400165271" sldId="342"/>
            <ac:picMk id="6" creationId="{905542D2-FD29-FD16-7661-1736719C65F6}"/>
          </ac:picMkLst>
        </pc:picChg>
      </pc:sldChg>
      <pc:sldChg chg="addSp delSp modSp new mod modTransition delAnim">
        <pc:chgData name="Jackson E Polk" userId="229f3658-2692-4531-a628-d43287312a17" providerId="ADAL" clId="{DC2EBF02-68FB-4095-BD49-408A8A420BFA}" dt="2023-07-24T17:56:30.497" v="13727" actId="478"/>
        <pc:sldMkLst>
          <pc:docMk/>
          <pc:sldMk cId="2835179912" sldId="343"/>
        </pc:sldMkLst>
        <pc:spChg chg="mod">
          <ac:chgData name="Jackson E Polk" userId="229f3658-2692-4531-a628-d43287312a17" providerId="ADAL" clId="{DC2EBF02-68FB-4095-BD49-408A8A420BFA}" dt="2023-07-24T15:01:52.728" v="13396" actId="20577"/>
          <ac:spMkLst>
            <pc:docMk/>
            <pc:sldMk cId="2835179912" sldId="343"/>
            <ac:spMk id="2" creationId="{D6A6F94A-545D-A13B-FC6B-5805054F2E74}"/>
          </ac:spMkLst>
        </pc:spChg>
        <pc:picChg chg="add del mod">
          <ac:chgData name="Jackson E Polk" userId="229f3658-2692-4531-a628-d43287312a17" providerId="ADAL" clId="{DC2EBF02-68FB-4095-BD49-408A8A420BFA}" dt="2023-07-24T17:56:30.497" v="13727" actId="478"/>
          <ac:picMkLst>
            <pc:docMk/>
            <pc:sldMk cId="2835179912" sldId="343"/>
            <ac:picMk id="5" creationId="{8199D3F3-D898-830B-BF74-5A8E82645896}"/>
          </ac:picMkLst>
        </pc:picChg>
      </pc:sldChg>
      <pc:sldChg chg="addSp delSp modSp new mod modTransition delAnim">
        <pc:chgData name="Jackson E Polk" userId="229f3658-2692-4531-a628-d43287312a17" providerId="ADAL" clId="{DC2EBF02-68FB-4095-BD49-408A8A420BFA}" dt="2023-07-24T17:56:16.409" v="13719" actId="478"/>
        <pc:sldMkLst>
          <pc:docMk/>
          <pc:sldMk cId="1689975424" sldId="344"/>
        </pc:sldMkLst>
        <pc:spChg chg="mod">
          <ac:chgData name="Jackson E Polk" userId="229f3658-2692-4531-a628-d43287312a17" providerId="ADAL" clId="{DC2EBF02-68FB-4095-BD49-408A8A420BFA}" dt="2023-07-24T15:02:09.832" v="13413" actId="20577"/>
          <ac:spMkLst>
            <pc:docMk/>
            <pc:sldMk cId="1689975424" sldId="344"/>
            <ac:spMk id="2" creationId="{AAB6D50D-9F4C-5FE2-9F07-F153D30E5104}"/>
          </ac:spMkLst>
        </pc:spChg>
        <pc:picChg chg="add del mod">
          <ac:chgData name="Jackson E Polk" userId="229f3658-2692-4531-a628-d43287312a17" providerId="ADAL" clId="{DC2EBF02-68FB-4095-BD49-408A8A420BFA}" dt="2023-07-24T17:56:16.409" v="13719" actId="478"/>
          <ac:picMkLst>
            <pc:docMk/>
            <pc:sldMk cId="1689975424" sldId="344"/>
            <ac:picMk id="7" creationId="{E6031D4C-B09C-D7E8-3055-510CEEEB20D6}"/>
          </ac:picMkLst>
        </pc:picChg>
      </pc:sldChg>
    </pc:docChg>
  </pc:docChgLst>
  <pc:docChgLst>
    <pc:chgData name="Okafor, Paul O." userId="2be5de73-97a2-4cb4-b567-382a67b6055d" providerId="ADAL" clId="{B053E877-4470-428D-9359-21EC5E41CC64}"/>
    <pc:docChg chg="undo redo custSel addSld delSld modSld sldOrd delMainMaster modSection">
      <pc:chgData name="Okafor, Paul O." userId="2be5de73-97a2-4cb4-b567-382a67b6055d" providerId="ADAL" clId="{B053E877-4470-428D-9359-21EC5E41CC64}" dt="2024-03-14T14:04:30.389" v="7825" actId="2711"/>
      <pc:docMkLst>
        <pc:docMk/>
      </pc:docMkLst>
      <pc:sldChg chg="modSp mod">
        <pc:chgData name="Okafor, Paul O." userId="2be5de73-97a2-4cb4-b567-382a67b6055d" providerId="ADAL" clId="{B053E877-4470-428D-9359-21EC5E41CC64}" dt="2024-03-14T12:17:31.673" v="7646" actId="6549"/>
        <pc:sldMkLst>
          <pc:docMk/>
          <pc:sldMk cId="3208744133" sldId="256"/>
        </pc:sldMkLst>
        <pc:spChg chg="mod">
          <ac:chgData name="Okafor, Paul O." userId="2be5de73-97a2-4cb4-b567-382a67b6055d" providerId="ADAL" clId="{B053E877-4470-428D-9359-21EC5E41CC64}" dt="2024-03-04T17:42:40.094" v="667" actId="1038"/>
          <ac:spMkLst>
            <pc:docMk/>
            <pc:sldMk cId="3208744133" sldId="256"/>
            <ac:spMk id="2" creationId="{02F0C67C-AED7-4161-9FCA-CF36592E0BCC}"/>
          </ac:spMkLst>
        </pc:spChg>
        <pc:spChg chg="mod">
          <ac:chgData name="Okafor, Paul O." userId="2be5de73-97a2-4cb4-b567-382a67b6055d" providerId="ADAL" clId="{B053E877-4470-428D-9359-21EC5E41CC64}" dt="2024-03-04T17:42:18.683" v="650" actId="1036"/>
          <ac:spMkLst>
            <pc:docMk/>
            <pc:sldMk cId="3208744133" sldId="256"/>
            <ac:spMk id="3" creationId="{EA32D73A-A897-4632-B581-3B0F4513C20D}"/>
          </ac:spMkLst>
        </pc:spChg>
        <pc:spChg chg="mod">
          <ac:chgData name="Okafor, Paul O." userId="2be5de73-97a2-4cb4-b567-382a67b6055d" providerId="ADAL" clId="{B053E877-4470-428D-9359-21EC5E41CC64}" dt="2024-03-14T12:17:31.673" v="7646" actId="6549"/>
          <ac:spMkLst>
            <pc:docMk/>
            <pc:sldMk cId="3208744133" sldId="256"/>
            <ac:spMk id="4" creationId="{124E3ECF-C41A-8386-7ECC-7558E30D01AF}"/>
          </ac:spMkLst>
        </pc:spChg>
      </pc:sldChg>
      <pc:sldChg chg="del">
        <pc:chgData name="Okafor, Paul O." userId="2be5de73-97a2-4cb4-b567-382a67b6055d" providerId="ADAL" clId="{B053E877-4470-428D-9359-21EC5E41CC64}" dt="2024-03-08T16:13:55.638" v="5986" actId="47"/>
        <pc:sldMkLst>
          <pc:docMk/>
          <pc:sldMk cId="1836441798" sldId="291"/>
        </pc:sldMkLst>
      </pc:sldChg>
      <pc:sldChg chg="del">
        <pc:chgData name="Okafor, Paul O." userId="2be5de73-97a2-4cb4-b567-382a67b6055d" providerId="ADAL" clId="{B053E877-4470-428D-9359-21EC5E41CC64}" dt="2024-03-08T14:57:32.203" v="3039" actId="47"/>
        <pc:sldMkLst>
          <pc:docMk/>
          <pc:sldMk cId="3190322668" sldId="293"/>
        </pc:sldMkLst>
      </pc:sldChg>
      <pc:sldChg chg="addSp delSp modSp add mod modNotesTx">
        <pc:chgData name="Okafor, Paul O." userId="2be5de73-97a2-4cb4-b567-382a67b6055d" providerId="ADAL" clId="{B053E877-4470-428D-9359-21EC5E41CC64}" dt="2024-03-09T20:43:31.761" v="6700" actId="20577"/>
        <pc:sldMkLst>
          <pc:docMk/>
          <pc:sldMk cId="0" sldId="294"/>
        </pc:sldMkLst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" creationId="{3BC71722-7764-F8B0-4D52-70B16617C7BB}"/>
          </ac:spMkLst>
        </pc:spChg>
        <pc:spChg chg="add del mod">
          <ac:chgData name="Okafor, Paul O." userId="2be5de73-97a2-4cb4-b567-382a67b6055d" providerId="ADAL" clId="{B053E877-4470-428D-9359-21EC5E41CC64}" dt="2024-03-04T19:37:02.983" v="1769" actId="478"/>
          <ac:spMkLst>
            <pc:docMk/>
            <pc:sldMk cId="0" sldId="294"/>
            <ac:spMk id="3" creationId="{92015BFF-6AE1-7E2B-2C9C-B2F7AFFD29B7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" creationId="{8AF80B4E-7A9D-0130-DAE0-B7229BC28250}"/>
          </ac:spMkLst>
        </pc:spChg>
        <pc:spChg chg="del">
          <ac:chgData name="Okafor, Paul O." userId="2be5de73-97a2-4cb4-b567-382a67b6055d" providerId="ADAL" clId="{B053E877-4470-428D-9359-21EC5E41CC64}" dt="2024-03-04T19:36:57.645" v="1766" actId="478"/>
          <ac:spMkLst>
            <pc:docMk/>
            <pc:sldMk cId="0" sldId="294"/>
            <ac:spMk id="5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" creationId="{F5647D5C-6FBC-CC4A-FEC6-592452A7D81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7" creationId="{6ADAA8A9-6076-2A62-0AD5-7A570B0F5AF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8" creationId="{746BFC0F-F84A-493B-19F7-7984E3DB254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9" creationId="{4A96CF32-52FE-C8DD-41B5-4E1AF8121CA0}"/>
          </ac:spMkLst>
        </pc:spChg>
        <pc:spChg chg="del">
          <ac:chgData name="Okafor, Paul O." userId="2be5de73-97a2-4cb4-b567-382a67b6055d" providerId="ADAL" clId="{B053E877-4470-428D-9359-21EC5E41CC64}" dt="2024-03-04T19:37:00.935" v="1768" actId="478"/>
          <ac:spMkLst>
            <pc:docMk/>
            <pc:sldMk cId="0" sldId="294"/>
            <ac:spMk id="11" creationId="{00000000-0000-0000-0000-000000000000}"/>
          </ac:spMkLst>
        </pc:spChg>
        <pc:spChg chg="del">
          <ac:chgData name="Okafor, Paul O." userId="2be5de73-97a2-4cb4-b567-382a67b6055d" providerId="ADAL" clId="{B053E877-4470-428D-9359-21EC5E41CC64}" dt="2024-03-04T19:36:59.525" v="1767" actId="478"/>
          <ac:spMkLst>
            <pc:docMk/>
            <pc:sldMk cId="0" sldId="294"/>
            <ac:spMk id="12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4" creationId="{07D968CE-C488-7B95-6E80-40516B0727F7}"/>
          </ac:spMkLst>
        </pc:spChg>
        <pc:spChg chg="add del mod">
          <ac:chgData name="Okafor, Paul O." userId="2be5de73-97a2-4cb4-b567-382a67b6055d" providerId="ADAL" clId="{B053E877-4470-428D-9359-21EC5E41CC64}" dt="2024-03-04T20:59:38.497" v="1782" actId="478"/>
          <ac:spMkLst>
            <pc:docMk/>
            <pc:sldMk cId="0" sldId="294"/>
            <ac:spMk id="14" creationId="{B34EAB57-86C5-F85E-EED4-F3CE963766CA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5" creationId="{F3B843F7-4FEC-CEED-C4BF-C3860476BE42}"/>
          </ac:spMkLst>
        </pc:spChg>
        <pc:spChg chg="add del">
          <ac:chgData name="Okafor, Paul O." userId="2be5de73-97a2-4cb4-b567-382a67b6055d" providerId="ADAL" clId="{B053E877-4470-428D-9359-21EC5E41CC64}" dt="2024-03-04T20:59:45.436" v="1792" actId="22"/>
          <ac:spMkLst>
            <pc:docMk/>
            <pc:sldMk cId="0" sldId="294"/>
            <ac:spMk id="16" creationId="{099D873E-C73C-2E23-2EDF-4013C9CB361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6" creationId="{9A903000-4629-BAFD-AFAF-C902ADF40F7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7" creationId="{8207319F-5391-399A-3F2B-8D4D8F991601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18" creationId="{2ADF7125-4EDA-E114-921D-AE495612FCB9}"/>
          </ac:spMkLst>
        </pc:spChg>
        <pc:spChg chg="add del mod">
          <ac:chgData name="Okafor, Paul O." userId="2be5de73-97a2-4cb4-b567-382a67b6055d" providerId="ADAL" clId="{B053E877-4470-428D-9359-21EC5E41CC64}" dt="2024-03-04T21:28:15.422" v="2168" actId="478"/>
          <ac:spMkLst>
            <pc:docMk/>
            <pc:sldMk cId="0" sldId="294"/>
            <ac:spMk id="18" creationId="{2D6CCE9E-25D9-6517-D214-8C5B8070A516}"/>
          </ac:spMkLst>
        </pc:spChg>
        <pc:spChg chg="add mod">
          <ac:chgData name="Okafor, Paul O." userId="2be5de73-97a2-4cb4-b567-382a67b6055d" providerId="ADAL" clId="{B053E877-4470-428D-9359-21EC5E41CC64}" dt="2024-03-09T20:43:31.761" v="6700" actId="20577"/>
          <ac:spMkLst>
            <pc:docMk/>
            <pc:sldMk cId="0" sldId="294"/>
            <ac:spMk id="19" creationId="{0DDAFFE8-275D-4855-AB77-3BACD8D5DF22}"/>
          </ac:spMkLst>
        </pc:spChg>
        <pc:spChg chg="add mod">
          <ac:chgData name="Okafor, Paul O." userId="2be5de73-97a2-4cb4-b567-382a67b6055d" providerId="ADAL" clId="{B053E877-4470-428D-9359-21EC5E41CC64}" dt="2024-03-08T15:04:59.500" v="3071" actId="2711"/>
          <ac:spMkLst>
            <pc:docMk/>
            <pc:sldMk cId="0" sldId="294"/>
            <ac:spMk id="20" creationId="{C6DC0533-38A0-8C7D-0D73-E51329B64CA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5" creationId="{1CC111CB-3173-5C5A-5446-925F33D83E6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6" creationId="{F2746CCA-FF63-8A5E-67A4-64F16513C03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7" creationId="{0A26D197-3190-010A-0A88-FFCB109DCB9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8" creationId="{F5695750-46AD-68E9-8CA1-E770C122F17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29" creationId="{2BA0111F-6144-FD3B-0D3E-F9B94E7DE12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0" creationId="{C6002266-3425-A767-47E0-42E94D1D2E8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1" creationId="{276398BC-534D-5AE0-6816-42DD6A07558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2" creationId="{09E1220B-E8CA-EFE4-25DF-4F31C3C7AD2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3" creationId="{8C289F8F-2CD9-A17F-A0B7-7D51683488C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4" creationId="{4D6C29F8-6BCA-AA60-53B1-F5D73F77C487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5" creationId="{E29CACA1-A0A9-574F-39B9-F6BFBE1C9C5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6" creationId="{F911C141-0A31-5AF7-09C0-FA5C1156D0A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7" creationId="{2E499D6A-FBCA-83E9-00A3-56A16370480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8" creationId="{05179D19-3188-C3BF-E421-5EB0936D9E8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39" creationId="{7FD67F9B-7222-D9F8-9E61-9CCA6FF8B7A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0" creationId="{8A5642FE-1CFE-30D8-91E6-0E7219D8290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1" creationId="{1C5F3A8A-A089-0272-06B3-6B722BBED95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2" creationId="{F209C800-D82B-2C37-4C3D-70011769895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3" creationId="{462893D7-A5A1-0841-9874-90333F11D608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4" creationId="{FA68DAA5-0792-B60F-FE85-B6AB55E61343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5" creationId="{E1EF9857-0C61-E156-D1A1-5A12EB32C51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6" creationId="{811FF531-B639-B5C7-67BD-4D889341A10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7" creationId="{ECB22866-293F-D7AA-8BBC-5274F4060BF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8" creationId="{627CE5FC-DCB3-5A93-CBDB-6B4639FFCAD3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49" creationId="{641DBA7E-599B-FD77-D755-44F7723B643C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0" creationId="{62B4E19D-FE3E-F25D-EF08-DD07802AACDF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1" creationId="{D0516A37-DFFE-C24E-5371-A96056E5C722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2" creationId="{8E69D9F4-6A58-91D3-71E8-B6C9487A67C4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3" creationId="{E3D2472E-3FCD-C98C-6747-06E8414687B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4" creationId="{89054F20-678D-6EB6-2A20-EED067801B8A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5" creationId="{CEF9353D-0C18-A3F0-59BF-D08D0E896255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6" creationId="{7E0AE708-D0E1-7A99-63E8-4D11436A3A50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7" creationId="{1DCAF0D5-9B11-B132-B394-207CF965A319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8" creationId="{B3BE3091-2439-1C27-0564-598749849A6B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59" creationId="{0359DA36-FC54-A77D-5A11-6E839C183216}"/>
          </ac:spMkLst>
        </pc:spChg>
        <pc:spChg chg="mod">
          <ac:chgData name="Okafor, Paul O." userId="2be5de73-97a2-4cb4-b567-382a67b6055d" providerId="ADAL" clId="{B053E877-4470-428D-9359-21EC5E41CC64}" dt="2024-03-08T15:50:49.620" v="4535"/>
          <ac:spMkLst>
            <pc:docMk/>
            <pc:sldMk cId="0" sldId="294"/>
            <ac:spMk id="60" creationId="{1B81648E-4558-2395-B0EF-9D5D65BDB76B}"/>
          </ac:spMkLst>
        </pc:spChg>
        <pc:grpChg chg="add 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2" creationId="{11D0691D-F9BF-D90D-D302-11AADAC59CF9}"/>
          </ac:grpSpMkLst>
        </pc:grpChg>
        <pc:grpChg chg="add del mod">
          <ac:chgData name="Okafor, Paul O." userId="2be5de73-97a2-4cb4-b567-382a67b6055d" providerId="ADAL" clId="{B053E877-4470-428D-9359-21EC5E41CC64}" dt="2024-03-04T21:38:02.976" v="2362" actId="478"/>
          <ac:grpSpMkLst>
            <pc:docMk/>
            <pc:sldMk cId="0" sldId="294"/>
            <ac:grpSpMk id="7" creationId="{453348FD-561E-E856-D117-7281DD1DEC00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0" creationId="{D9BACD15-F605-41F5-1D86-03E27DB9C3AD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1" creationId="{78610FB5-C84D-813A-8059-F208BC8D9BC0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2" creationId="{A3F2B403-7D5F-C49C-E48C-8CBC82897252}"/>
          </ac:grpSpMkLst>
        </pc:grpChg>
        <pc:grpChg chg="mod">
          <ac:chgData name="Okafor, Paul O." userId="2be5de73-97a2-4cb4-b567-382a67b6055d" providerId="ADAL" clId="{B053E877-4470-428D-9359-21EC5E41CC64}" dt="2024-03-08T15:50:49.620" v="4535"/>
          <ac:grpSpMkLst>
            <pc:docMk/>
            <pc:sldMk cId="0" sldId="294"/>
            <ac:grpSpMk id="13" creationId="{4E197383-5764-C219-5DAA-BE2C70B0F389}"/>
          </ac:grpSpMkLst>
        </pc:grpChg>
        <pc:grpChg chg="add mod">
          <ac:chgData name="Okafor, Paul O." userId="2be5de73-97a2-4cb4-b567-382a67b6055d" providerId="ADAL" clId="{B053E877-4470-428D-9359-21EC5E41CC64}" dt="2024-03-04T21:54:07.939" v="2570" actId="14100"/>
          <ac:grpSpMkLst>
            <pc:docMk/>
            <pc:sldMk cId="0" sldId="294"/>
            <ac:grpSpMk id="21" creationId="{30D4A2DB-9487-6B84-101B-92E42D255B01}"/>
          </ac:grpSpMkLst>
        </pc:grpChg>
        <pc:picChg chg="del">
          <ac:chgData name="Okafor, Paul O." userId="2be5de73-97a2-4cb4-b567-382a67b6055d" providerId="ADAL" clId="{B053E877-4470-428D-9359-21EC5E41CC64}" dt="2024-03-04T19:36:54.752" v="1764" actId="478"/>
          <ac:picMkLst>
            <pc:docMk/>
            <pc:sldMk cId="0" sldId="294"/>
            <ac:picMk id="4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8" creationId="{34ACB9A2-3C81-A922-9A63-138CAD51A2EB}"/>
          </ac:picMkLst>
        </pc:picChg>
        <pc:picChg chg="del">
          <ac:chgData name="Okafor, Paul O." userId="2be5de73-97a2-4cb4-b567-382a67b6055d" providerId="ADAL" clId="{B053E877-4470-428D-9359-21EC5E41CC64}" dt="2024-03-04T19:36:55.557" v="1765" actId="478"/>
          <ac:picMkLst>
            <pc:docMk/>
            <pc:sldMk cId="0" sldId="294"/>
            <ac:picMk id="9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10" creationId="{530EDE11-CFE6-8C91-4994-28251EC855BC}"/>
          </ac:picMkLst>
        </pc:picChg>
        <pc:picChg chg="add mod">
          <ac:chgData name="Okafor, Paul O." userId="2be5de73-97a2-4cb4-b567-382a67b6055d" providerId="ADAL" clId="{B053E877-4470-428D-9359-21EC5E41CC64}" dt="2024-03-04T20:58:08.204" v="1770"/>
          <ac:picMkLst>
            <pc:docMk/>
            <pc:sldMk cId="0" sldId="294"/>
            <ac:picMk id="13" creationId="{1CF7096A-199F-7676-877D-C2CAA267BFDC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2" creationId="{5B06E637-BB74-6F33-5998-7C1B65CD50F0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3" creationId="{C068B497-5E4D-8553-A67E-494EFE42B8E9}"/>
          </ac:picMkLst>
        </pc:picChg>
        <pc:picChg chg="add mod">
          <ac:chgData name="Okafor, Paul O." userId="2be5de73-97a2-4cb4-b567-382a67b6055d" providerId="ADAL" clId="{B053E877-4470-428D-9359-21EC5E41CC64}" dt="2024-03-04T21:38:00.012" v="2361"/>
          <ac:picMkLst>
            <pc:docMk/>
            <pc:sldMk cId="0" sldId="294"/>
            <ac:picMk id="24" creationId="{B146C9A4-67D9-8599-33C1-F961A1B021E7}"/>
          </ac:picMkLst>
        </pc:picChg>
      </pc:sldChg>
      <pc:sldChg chg="add del">
        <pc:chgData name="Okafor, Paul O." userId="2be5de73-97a2-4cb4-b567-382a67b6055d" providerId="ADAL" clId="{B053E877-4470-428D-9359-21EC5E41CC64}" dt="2024-03-08T15:02:25.380" v="3057" actId="47"/>
        <pc:sldMkLst>
          <pc:docMk/>
          <pc:sldMk cId="0" sldId="298"/>
        </pc:sldMkLst>
      </pc:sldChg>
      <pc:sldChg chg="modSp mod">
        <pc:chgData name="Okafor, Paul O." userId="2be5de73-97a2-4cb4-b567-382a67b6055d" providerId="ADAL" clId="{B053E877-4470-428D-9359-21EC5E41CC64}" dt="2024-03-08T16:08:17.432" v="5615" actId="20577"/>
        <pc:sldMkLst>
          <pc:docMk/>
          <pc:sldMk cId="2681641383" sldId="315"/>
        </pc:sldMkLst>
        <pc:spChg chg="mod">
          <ac:chgData name="Okafor, Paul O." userId="2be5de73-97a2-4cb4-b567-382a67b6055d" providerId="ADAL" clId="{B053E877-4470-428D-9359-21EC5E41CC64}" dt="2024-03-08T16:08:17.432" v="5615" actId="20577"/>
          <ac:spMkLst>
            <pc:docMk/>
            <pc:sldMk cId="2681641383" sldId="315"/>
            <ac:spMk id="2" creationId="{90216A59-BC63-8B51-0768-F31F18B773D8}"/>
          </ac:spMkLst>
        </pc:spChg>
        <pc:picChg chg="mod">
          <ac:chgData name="Okafor, Paul O." userId="2be5de73-97a2-4cb4-b567-382a67b6055d" providerId="ADAL" clId="{B053E877-4470-428D-9359-21EC5E41CC64}" dt="2024-03-08T16:06:55.456" v="5546" actId="1076"/>
          <ac:picMkLst>
            <pc:docMk/>
            <pc:sldMk cId="2681641383" sldId="315"/>
            <ac:picMk id="4" creationId="{EEA7D756-D29A-F518-F488-F63058A433D5}"/>
          </ac:picMkLst>
        </pc:picChg>
      </pc:sldChg>
      <pc:sldChg chg="addSp delSp modSp add mod">
        <pc:chgData name="Okafor, Paul O." userId="2be5de73-97a2-4cb4-b567-382a67b6055d" providerId="ADAL" clId="{B053E877-4470-428D-9359-21EC5E41CC64}" dt="2024-03-08T15:29:36.883" v="3462" actId="478"/>
        <pc:sldMkLst>
          <pc:docMk/>
          <pc:sldMk cId="0" sldId="319"/>
        </pc:sldMkLst>
        <pc:spChg chg="mod">
          <ac:chgData name="Okafor, Paul O." userId="2be5de73-97a2-4cb4-b567-382a67b6055d" providerId="ADAL" clId="{B053E877-4470-428D-9359-21EC5E41CC64}" dt="2024-03-08T15:03:54.805" v="3063" actId="2711"/>
          <ac:spMkLst>
            <pc:docMk/>
            <pc:sldMk cId="0" sldId="319"/>
            <ac:spMk id="2" creationId="{00000000-0000-0000-0000-000000000000}"/>
          </ac:spMkLst>
        </pc:spChg>
        <pc:spChg chg="add del">
          <ac:chgData name="Okafor, Paul O." userId="2be5de73-97a2-4cb4-b567-382a67b6055d" providerId="ADAL" clId="{B053E877-4470-428D-9359-21EC5E41CC64}" dt="2024-03-08T15:23:38.408" v="3455" actId="22"/>
          <ac:spMkLst>
            <pc:docMk/>
            <pc:sldMk cId="0" sldId="319"/>
            <ac:spMk id="5" creationId="{8061D546-250F-1FE2-44C8-5DDEA9171489}"/>
          </ac:spMkLst>
        </pc:spChg>
        <pc:spChg chg="mod">
          <ac:chgData name="Okafor, Paul O." userId="2be5de73-97a2-4cb4-b567-382a67b6055d" providerId="ADAL" clId="{B053E877-4470-428D-9359-21EC5E41CC64}" dt="2024-03-04T17:09:03.677" v="279" actId="20577"/>
          <ac:spMkLst>
            <pc:docMk/>
            <pc:sldMk cId="0" sldId="319"/>
            <ac:spMk id="6" creationId="{00000000-0000-0000-0000-000000000000}"/>
          </ac:spMkLst>
        </pc:spChg>
        <pc:spChg chg="add del">
          <ac:chgData name="Okafor, Paul O." userId="2be5de73-97a2-4cb4-b567-382a67b6055d" providerId="ADAL" clId="{B053E877-4470-428D-9359-21EC5E41CC64}" dt="2024-03-08T15:23:40.024" v="3457" actId="22"/>
          <ac:spMkLst>
            <pc:docMk/>
            <pc:sldMk cId="0" sldId="319"/>
            <ac:spMk id="9" creationId="{D0A1F4B9-4EF0-C616-D62A-FA604E719052}"/>
          </ac:spMkLst>
        </pc:spChg>
        <pc:spChg chg="add">
          <ac:chgData name="Okafor, Paul O." userId="2be5de73-97a2-4cb4-b567-382a67b6055d" providerId="ADAL" clId="{B053E877-4470-428D-9359-21EC5E41CC64}" dt="2024-03-08T15:23:48.127" v="3458"/>
          <ac:spMkLst>
            <pc:docMk/>
            <pc:sldMk cId="0" sldId="319"/>
            <ac:spMk id="10" creationId="{63F65E33-794C-8C9E-23E7-BC0A109A6097}"/>
          </ac:spMkLst>
        </pc:spChg>
        <pc:spChg chg="add">
          <ac:chgData name="Okafor, Paul O." userId="2be5de73-97a2-4cb4-b567-382a67b6055d" providerId="ADAL" clId="{B053E877-4470-428D-9359-21EC5E41CC64}" dt="2024-03-08T15:23:57.829" v="3459"/>
          <ac:spMkLst>
            <pc:docMk/>
            <pc:sldMk cId="0" sldId="319"/>
            <ac:spMk id="11" creationId="{39FB50A6-E33F-368C-A9DB-40D856CDECE3}"/>
          </ac:spMkLst>
        </pc:spChg>
        <pc:spChg chg="add">
          <ac:chgData name="Okafor, Paul O." userId="2be5de73-97a2-4cb4-b567-382a67b6055d" providerId="ADAL" clId="{B053E877-4470-428D-9359-21EC5E41CC64}" dt="2024-03-08T15:24:15.080" v="3460"/>
          <ac:spMkLst>
            <pc:docMk/>
            <pc:sldMk cId="0" sldId="319"/>
            <ac:spMk id="12" creationId="{FDCDFEDB-EEA7-3D29-10E7-AFDE774BEFF5}"/>
          </ac:spMkLst>
        </pc:spChg>
        <pc:spChg chg="add">
          <ac:chgData name="Okafor, Paul O." userId="2be5de73-97a2-4cb4-b567-382a67b6055d" providerId="ADAL" clId="{B053E877-4470-428D-9359-21EC5E41CC64}" dt="2024-03-08T15:24:18.651" v="3461"/>
          <ac:spMkLst>
            <pc:docMk/>
            <pc:sldMk cId="0" sldId="319"/>
            <ac:spMk id="13" creationId="{4982D487-A4F4-29E3-E962-060BCEB8989F}"/>
          </ac:spMkLst>
        </pc:spChg>
        <pc:graphicFrameChg chg="add del mod modGraphic">
          <ac:chgData name="Okafor, Paul O." userId="2be5de73-97a2-4cb4-b567-382a67b6055d" providerId="ADAL" clId="{B053E877-4470-428D-9359-21EC5E41CC64}" dt="2024-03-04T11:26:40.358" v="101" actId="478"/>
          <ac:graphicFrameMkLst>
            <pc:docMk/>
            <pc:sldMk cId="0" sldId="319"/>
            <ac:graphicFrameMk id="4" creationId="{560C5DEB-D2F5-DB54-B8E2-05CE6C69363A}"/>
          </ac:graphicFrameMkLst>
        </pc:graphicFrameChg>
        <pc:picChg chg="del mod">
          <ac:chgData name="Okafor, Paul O." userId="2be5de73-97a2-4cb4-b567-382a67b6055d" providerId="ADAL" clId="{B053E877-4470-428D-9359-21EC5E41CC64}" dt="2024-03-04T16:50:55.950" v="118" actId="478"/>
          <ac:picMkLst>
            <pc:docMk/>
            <pc:sldMk cId="0" sldId="319"/>
            <ac:picMk id="5" creationId="{00000000-0000-0000-0000-000000000000}"/>
          </ac:picMkLst>
        </pc:picChg>
        <pc:picChg chg="add del mod">
          <ac:chgData name="Okafor, Paul O." userId="2be5de73-97a2-4cb4-b567-382a67b6055d" providerId="ADAL" clId="{B053E877-4470-428D-9359-21EC5E41CC64}" dt="2024-03-08T15:29:36.883" v="3462" actId="478"/>
          <ac:picMkLst>
            <pc:docMk/>
            <pc:sldMk cId="0" sldId="319"/>
            <ac:picMk id="8" creationId="{8545732A-F1CE-C31E-E61C-CA044F30B5B4}"/>
          </ac:picMkLst>
        </pc:picChg>
      </pc:sldChg>
      <pc:sldChg chg="add del">
        <pc:chgData name="Okafor, Paul O." userId="2be5de73-97a2-4cb4-b567-382a67b6055d" providerId="ADAL" clId="{B053E877-4470-428D-9359-21EC5E41CC64}" dt="2024-03-08T16:14:02.950" v="5987" actId="47"/>
        <pc:sldMkLst>
          <pc:docMk/>
          <pc:sldMk cId="0" sldId="321"/>
        </pc:sldMkLst>
      </pc:sldChg>
      <pc:sldChg chg="modSp add mod modNotesTx">
        <pc:chgData name="Okafor, Paul O." userId="2be5de73-97a2-4cb4-b567-382a67b6055d" providerId="ADAL" clId="{B053E877-4470-428D-9359-21EC5E41CC64}" dt="2024-03-14T12:20:53.758" v="7671" actId="14100"/>
        <pc:sldMkLst>
          <pc:docMk/>
          <pc:sldMk cId="0" sldId="324"/>
        </pc:sldMkLst>
        <pc:spChg chg="mod">
          <ac:chgData name="Okafor, Paul O." userId="2be5de73-97a2-4cb4-b567-382a67b6055d" providerId="ADAL" clId="{B053E877-4470-428D-9359-21EC5E41CC64}" dt="2024-03-08T16:14:29.101" v="6005" actId="20577"/>
          <ac:spMkLst>
            <pc:docMk/>
            <pc:sldMk cId="0" sldId="324"/>
            <ac:spMk id="3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12T14:47:47.732" v="6865" actId="20577"/>
          <ac:spMkLst>
            <pc:docMk/>
            <pc:sldMk cId="0" sldId="324"/>
            <ac:spMk id="5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14T12:20:47.963" v="7670" actId="1076"/>
          <ac:spMkLst>
            <pc:docMk/>
            <pc:sldMk cId="0" sldId="324"/>
            <ac:spMk id="18" creationId="{00000000-0000-0000-0000-000000000000}"/>
          </ac:spMkLst>
        </pc:spChg>
        <pc:graphicFrameChg chg="mod">
          <ac:chgData name="Okafor, Paul O." userId="2be5de73-97a2-4cb4-b567-382a67b6055d" providerId="ADAL" clId="{B053E877-4470-428D-9359-21EC5E41CC64}" dt="2024-03-14T12:19:36.699" v="7667" actId="20577"/>
          <ac:graphicFrameMkLst>
            <pc:docMk/>
            <pc:sldMk cId="0" sldId="324"/>
            <ac:graphicFrameMk id="8" creationId="{00000000-0000-0000-0000-000000000000}"/>
          </ac:graphicFrameMkLst>
        </pc:graphicFrameChg>
        <pc:cxnChg chg="mod">
          <ac:chgData name="Okafor, Paul O." userId="2be5de73-97a2-4cb4-b567-382a67b6055d" providerId="ADAL" clId="{B053E877-4470-428D-9359-21EC5E41CC64}" dt="2024-03-14T12:20:53.758" v="7671" actId="14100"/>
          <ac:cxnSpMkLst>
            <pc:docMk/>
            <pc:sldMk cId="0" sldId="324"/>
            <ac:cxnSpMk id="15" creationId="{00000000-0000-0000-0000-000000000000}"/>
          </ac:cxnSpMkLst>
        </pc:cxnChg>
        <pc:cxnChg chg="mod">
          <ac:chgData name="Okafor, Paul O." userId="2be5de73-97a2-4cb4-b567-382a67b6055d" providerId="ADAL" clId="{B053E877-4470-428D-9359-21EC5E41CC64}" dt="2024-03-14T12:20:28.417" v="7669" actId="14100"/>
          <ac:cxnSpMkLst>
            <pc:docMk/>
            <pc:sldMk cId="0" sldId="324"/>
            <ac:cxnSpMk id="16" creationId="{00000000-0000-0000-0000-000000000000}"/>
          </ac:cxnSpMkLst>
        </pc:cxnChg>
      </pc:sldChg>
      <pc:sldChg chg="addSp delSp modSp add mod modNotesTx">
        <pc:chgData name="Okafor, Paul O." userId="2be5de73-97a2-4cb4-b567-382a67b6055d" providerId="ADAL" clId="{B053E877-4470-428D-9359-21EC5E41CC64}" dt="2024-03-08T16:28:16.037" v="6456" actId="20577"/>
        <pc:sldMkLst>
          <pc:docMk/>
          <pc:sldMk cId="0" sldId="326"/>
        </pc:sldMkLst>
        <pc:spChg chg="del mod">
          <ac:chgData name="Okafor, Paul O." userId="2be5de73-97a2-4cb4-b567-382a67b6055d" providerId="ADAL" clId="{B053E877-4470-428D-9359-21EC5E41CC64}" dt="2024-03-04T21:08:15.069" v="1959" actId="478"/>
          <ac:spMkLst>
            <pc:docMk/>
            <pc:sldMk cId="0" sldId="326"/>
            <ac:spMk id="2" creationId="{00000000-0000-0000-0000-000000000000}"/>
          </ac:spMkLst>
        </pc:spChg>
        <pc:spChg chg="del mod">
          <ac:chgData name="Okafor, Paul O." userId="2be5de73-97a2-4cb4-b567-382a67b6055d" providerId="ADAL" clId="{B053E877-4470-428D-9359-21EC5E41CC64}" dt="2024-03-04T18:36:49.244" v="1757" actId="478"/>
          <ac:spMkLst>
            <pc:docMk/>
            <pc:sldMk cId="0" sldId="326"/>
            <ac:spMk id="4" creationId="{00000000-0000-0000-0000-000000000000}"/>
          </ac:spMkLst>
        </pc:spChg>
        <pc:spChg chg="add mod">
          <ac:chgData name="Okafor, Paul O." userId="2be5de73-97a2-4cb4-b567-382a67b6055d" providerId="ADAL" clId="{B053E877-4470-428D-9359-21EC5E41CC64}" dt="2024-03-08T15:04:33.199" v="3067" actId="404"/>
          <ac:spMkLst>
            <pc:docMk/>
            <pc:sldMk cId="0" sldId="326"/>
            <ac:spMk id="12" creationId="{4EC98BF2-3FC3-0DEF-0559-C90CD099E548}"/>
          </ac:spMkLst>
        </pc:spChg>
        <pc:spChg chg="add del mod">
          <ac:chgData name="Okafor, Paul O." userId="2be5de73-97a2-4cb4-b567-382a67b6055d" providerId="ADAL" clId="{B053E877-4470-428D-9359-21EC5E41CC64}" dt="2024-03-04T21:03:42.763" v="1943" actId="478"/>
          <ac:spMkLst>
            <pc:docMk/>
            <pc:sldMk cId="0" sldId="326"/>
            <ac:spMk id="13" creationId="{04E09090-E031-F940-A9C2-988D1BE71C5A}"/>
          </ac:spMkLst>
        </pc:spChg>
        <pc:spChg chg="add mod">
          <ac:chgData name="Okafor, Paul O." userId="2be5de73-97a2-4cb4-b567-382a67b6055d" providerId="ADAL" clId="{B053E877-4470-428D-9359-21EC5E41CC64}" dt="2024-03-04T21:03:57.385" v="1945"/>
          <ac:spMkLst>
            <pc:docMk/>
            <pc:sldMk cId="0" sldId="326"/>
            <ac:spMk id="14" creationId="{7493D4B9-77CF-32DC-A9BC-101C0CF6F522}"/>
          </ac:spMkLst>
        </pc:spChg>
        <pc:spChg chg="add mod">
          <ac:chgData name="Okafor, Paul O." userId="2be5de73-97a2-4cb4-b567-382a67b6055d" providerId="ADAL" clId="{B053E877-4470-428D-9359-21EC5E41CC64}" dt="2024-03-08T15:04:20.985" v="3064" actId="2711"/>
          <ac:spMkLst>
            <pc:docMk/>
            <pc:sldMk cId="0" sldId="326"/>
            <ac:spMk id="16" creationId="{46C46D59-F14D-E209-7BA2-C866402000DC}"/>
          </ac:spMkLst>
        </pc:spChg>
        <pc:grpChg chg="add mod">
          <ac:chgData name="Okafor, Paul O." userId="2be5de73-97a2-4cb4-b567-382a67b6055d" providerId="ADAL" clId="{B053E877-4470-428D-9359-21EC5E41CC64}" dt="2024-03-04T21:15:49.576" v="2103" actId="1038"/>
          <ac:grpSpMkLst>
            <pc:docMk/>
            <pc:sldMk cId="0" sldId="326"/>
            <ac:grpSpMk id="6" creationId="{BC5436BB-E437-8960-6DCD-9578E419227D}"/>
          </ac:grpSpMkLst>
        </pc:grpChg>
        <pc:picChg chg="del mod">
          <ac:chgData name="Okafor, Paul O." userId="2be5de73-97a2-4cb4-b567-382a67b6055d" providerId="ADAL" clId="{B053E877-4470-428D-9359-21EC5E41CC64}" dt="2024-03-04T18:32:08.734" v="1723" actId="478"/>
          <ac:picMkLst>
            <pc:docMk/>
            <pc:sldMk cId="0" sldId="326"/>
            <ac:picMk id="5" creationId="{00000000-0000-0000-0000-000000000000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7" creationId="{924C73B6-381B-A29D-31AE-BB815510DCF6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8" creationId="{DEB0B5F2-8371-9D37-B1E8-1F21C2BAC715}"/>
          </ac:picMkLst>
        </pc:picChg>
        <pc:picChg chg="add mod">
          <ac:chgData name="Okafor, Paul O." userId="2be5de73-97a2-4cb4-b567-382a67b6055d" providerId="ADAL" clId="{B053E877-4470-428D-9359-21EC5E41CC64}" dt="2024-03-04T18:32:10.297" v="1724"/>
          <ac:picMkLst>
            <pc:docMk/>
            <pc:sldMk cId="0" sldId="326"/>
            <ac:picMk id="9" creationId="{9EA7049A-4F6D-09CF-80B4-F6EA722016D4}"/>
          </ac:picMkLst>
        </pc:picChg>
        <pc:picChg chg="add mod">
          <ac:chgData name="Okafor, Paul O." userId="2be5de73-97a2-4cb4-b567-382a67b6055d" providerId="ADAL" clId="{B053E877-4470-428D-9359-21EC5E41CC64}" dt="2024-03-04T18:32:23.139" v="1734" actId="1036"/>
          <ac:picMkLst>
            <pc:docMk/>
            <pc:sldMk cId="0" sldId="326"/>
            <ac:picMk id="10" creationId="{C7C6A5E3-7C84-085D-DE58-D0E0C39DDB8B}"/>
          </ac:picMkLst>
        </pc:picChg>
        <pc:picChg chg="add mod">
          <ac:chgData name="Okafor, Paul O." userId="2be5de73-97a2-4cb4-b567-382a67b6055d" providerId="ADAL" clId="{B053E877-4470-428D-9359-21EC5E41CC64}" dt="2024-03-04T19:36:49.610" v="1762"/>
          <ac:picMkLst>
            <pc:docMk/>
            <pc:sldMk cId="0" sldId="326"/>
            <ac:picMk id="11" creationId="{0D4AED10-78A8-5F1A-4984-DA54430E09AA}"/>
          </ac:picMkLst>
        </pc:picChg>
        <pc:picChg chg="add del mod">
          <ac:chgData name="Okafor, Paul O." userId="2be5de73-97a2-4cb4-b567-382a67b6055d" providerId="ADAL" clId="{B053E877-4470-428D-9359-21EC5E41CC64}" dt="2024-03-04T21:04:51.349" v="1951" actId="478"/>
          <ac:picMkLst>
            <pc:docMk/>
            <pc:sldMk cId="0" sldId="326"/>
            <ac:picMk id="15" creationId="{EB3A6C1D-48E1-CBBB-4206-C449BF5723B3}"/>
          </ac:picMkLst>
        </pc:picChg>
      </pc:sldChg>
      <pc:sldChg chg="modSp add del mod">
        <pc:chgData name="Okafor, Paul O." userId="2be5de73-97a2-4cb4-b567-382a67b6055d" providerId="ADAL" clId="{B053E877-4470-428D-9359-21EC5E41CC64}" dt="2024-03-08T15:06:08.993" v="3073" actId="47"/>
        <pc:sldMkLst>
          <pc:docMk/>
          <pc:sldMk cId="0" sldId="327"/>
        </pc:sldMkLst>
        <pc:spChg chg="mod">
          <ac:chgData name="Okafor, Paul O." userId="2be5de73-97a2-4cb4-b567-382a67b6055d" providerId="ADAL" clId="{B053E877-4470-428D-9359-21EC5E41CC64}" dt="2024-03-08T15:05:05.786" v="3072" actId="2711"/>
          <ac:spMkLst>
            <pc:docMk/>
            <pc:sldMk cId="0" sldId="327"/>
            <ac:spMk id="2" creationId="{00000000-0000-0000-0000-000000000000}"/>
          </ac:spMkLst>
        </pc:spChg>
      </pc:sldChg>
      <pc:sldChg chg="add del">
        <pc:chgData name="Okafor, Paul O." userId="2be5de73-97a2-4cb4-b567-382a67b6055d" providerId="ADAL" clId="{B053E877-4470-428D-9359-21EC5E41CC64}" dt="2024-03-08T14:58:17.163" v="3050" actId="47"/>
        <pc:sldMkLst>
          <pc:docMk/>
          <pc:sldMk cId="0" sldId="328"/>
        </pc:sldMkLst>
      </pc:sldChg>
      <pc:sldChg chg="add del">
        <pc:chgData name="Okafor, Paul O." userId="2be5de73-97a2-4cb4-b567-382a67b6055d" providerId="ADAL" clId="{B053E877-4470-428D-9359-21EC5E41CC64}" dt="2024-03-08T14:58:19.316" v="3051" actId="47"/>
        <pc:sldMkLst>
          <pc:docMk/>
          <pc:sldMk cId="0" sldId="329"/>
        </pc:sldMkLst>
      </pc:sldChg>
      <pc:sldChg chg="add del">
        <pc:chgData name="Okafor, Paul O." userId="2be5de73-97a2-4cb4-b567-382a67b6055d" providerId="ADAL" clId="{B053E877-4470-428D-9359-21EC5E41CC64}" dt="2024-03-04T17:36:15.263" v="538" actId="47"/>
        <pc:sldMkLst>
          <pc:docMk/>
          <pc:sldMk cId="1689975424" sldId="344"/>
        </pc:sldMkLst>
      </pc:sldChg>
      <pc:sldChg chg="del">
        <pc:chgData name="Okafor, Paul O." userId="2be5de73-97a2-4cb4-b567-382a67b6055d" providerId="ADAL" clId="{B053E877-4470-428D-9359-21EC5E41CC64}" dt="2024-03-04T17:36:11.445" v="537" actId="47"/>
        <pc:sldMkLst>
          <pc:docMk/>
          <pc:sldMk cId="3678039328" sldId="345"/>
        </pc:sldMkLst>
      </pc:sldChg>
      <pc:sldChg chg="del">
        <pc:chgData name="Okafor, Paul O." userId="2be5de73-97a2-4cb4-b567-382a67b6055d" providerId="ADAL" clId="{B053E877-4470-428D-9359-21EC5E41CC64}" dt="2024-03-04T11:09:09.450" v="96" actId="47"/>
        <pc:sldMkLst>
          <pc:docMk/>
          <pc:sldMk cId="3195828123" sldId="346"/>
        </pc:sldMkLst>
      </pc:sldChg>
      <pc:sldChg chg="delSp modSp del mod">
        <pc:chgData name="Okafor, Paul O." userId="2be5de73-97a2-4cb4-b567-382a67b6055d" providerId="ADAL" clId="{B053E877-4470-428D-9359-21EC5E41CC64}" dt="2024-03-08T16:17:05.730" v="6132" actId="47"/>
        <pc:sldMkLst>
          <pc:docMk/>
          <pc:sldMk cId="2083304436" sldId="347"/>
        </pc:sldMkLst>
        <pc:spChg chg="mod">
          <ac:chgData name="Okafor, Paul O." userId="2be5de73-97a2-4cb4-b567-382a67b6055d" providerId="ADAL" clId="{B053E877-4470-428D-9359-21EC5E41CC64}" dt="2024-03-08T16:14:42.284" v="6007" actId="6549"/>
          <ac:spMkLst>
            <pc:docMk/>
            <pc:sldMk cId="2083304436" sldId="347"/>
            <ac:spMk id="8" creationId="{2F5F48A0-2956-19D8-AFB3-5920E160EF6F}"/>
          </ac:spMkLst>
        </pc:spChg>
        <pc:spChg chg="del">
          <ac:chgData name="Okafor, Paul O." userId="2be5de73-97a2-4cb4-b567-382a67b6055d" providerId="ADAL" clId="{B053E877-4470-428D-9359-21EC5E41CC64}" dt="2024-03-08T16:14:41.376" v="6006" actId="478"/>
          <ac:spMkLst>
            <pc:docMk/>
            <pc:sldMk cId="2083304436" sldId="347"/>
            <ac:spMk id="13" creationId="{AE76F783-5467-28A6-D73E-24079FC6E1EA}"/>
          </ac:spMkLst>
        </pc:spChg>
      </pc:sldChg>
      <pc:sldChg chg="modSp mod">
        <pc:chgData name="Okafor, Paul O." userId="2be5de73-97a2-4cb4-b567-382a67b6055d" providerId="ADAL" clId="{B053E877-4470-428D-9359-21EC5E41CC64}" dt="2024-03-08T16:08:32.366" v="5622" actId="20577"/>
        <pc:sldMkLst>
          <pc:docMk/>
          <pc:sldMk cId="97856605" sldId="348"/>
        </pc:sldMkLst>
        <pc:spChg chg="mod">
          <ac:chgData name="Okafor, Paul O." userId="2be5de73-97a2-4cb4-b567-382a67b6055d" providerId="ADAL" clId="{B053E877-4470-428D-9359-21EC5E41CC64}" dt="2024-03-08T16:08:32.366" v="5622" actId="20577"/>
          <ac:spMkLst>
            <pc:docMk/>
            <pc:sldMk cId="97856605" sldId="348"/>
            <ac:spMk id="2" creationId="{D6A6F94A-545D-A13B-FC6B-5805054F2E74}"/>
          </ac:spMkLst>
        </pc:spChg>
      </pc:sldChg>
      <pc:sldChg chg="del">
        <pc:chgData name="Okafor, Paul O." userId="2be5de73-97a2-4cb4-b567-382a67b6055d" providerId="ADAL" clId="{B053E877-4470-428D-9359-21EC5E41CC64}" dt="2024-03-08T16:17:13.164" v="6133" actId="47"/>
        <pc:sldMkLst>
          <pc:docMk/>
          <pc:sldMk cId="2434322084" sldId="349"/>
        </pc:sldMkLst>
      </pc:sldChg>
      <pc:sldChg chg="del">
        <pc:chgData name="Okafor, Paul O." userId="2be5de73-97a2-4cb4-b567-382a67b6055d" providerId="ADAL" clId="{B053E877-4470-428D-9359-21EC5E41CC64}" dt="2024-03-08T14:57:33.050" v="3040" actId="47"/>
        <pc:sldMkLst>
          <pc:docMk/>
          <pc:sldMk cId="3481515418" sldId="350"/>
        </pc:sldMkLst>
      </pc:sldChg>
      <pc:sldChg chg="addSp delSp modSp del mod modNotesTx">
        <pc:chgData name="Okafor, Paul O." userId="2be5de73-97a2-4cb4-b567-382a67b6055d" providerId="ADAL" clId="{B053E877-4470-428D-9359-21EC5E41CC64}" dt="2024-03-12T14:48:09.788" v="6866" actId="47"/>
        <pc:sldMkLst>
          <pc:docMk/>
          <pc:sldMk cId="2071226872" sldId="351"/>
        </pc:sldMkLst>
        <pc:spChg chg="del">
          <ac:chgData name="Okafor, Paul O." userId="2be5de73-97a2-4cb4-b567-382a67b6055d" providerId="ADAL" clId="{B053E877-4470-428D-9359-21EC5E41CC64}" dt="2024-03-08T16:17:22.722" v="6141" actId="478"/>
          <ac:spMkLst>
            <pc:docMk/>
            <pc:sldMk cId="2071226872" sldId="351"/>
            <ac:spMk id="2" creationId="{FEECD9A3-3C30-7569-D70E-E5378DB98541}"/>
          </ac:spMkLst>
        </pc:spChg>
        <pc:spChg chg="mod">
          <ac:chgData name="Okafor, Paul O." userId="2be5de73-97a2-4cb4-b567-382a67b6055d" providerId="ADAL" clId="{B053E877-4470-428D-9359-21EC5E41CC64}" dt="2024-03-08T16:17:17.460" v="6140" actId="20577"/>
          <ac:spMkLst>
            <pc:docMk/>
            <pc:sldMk cId="2071226872" sldId="351"/>
            <ac:spMk id="3" creationId="{D2330574-6171-777E-E9F6-52DD11014133}"/>
          </ac:spMkLst>
        </pc:spChg>
        <pc:spChg chg="del">
          <ac:chgData name="Okafor, Paul O." userId="2be5de73-97a2-4cb4-b567-382a67b6055d" providerId="ADAL" clId="{B053E877-4470-428D-9359-21EC5E41CC64}" dt="2024-03-08T16:17:26.381" v="6145" actId="478"/>
          <ac:spMkLst>
            <pc:docMk/>
            <pc:sldMk cId="2071226872" sldId="351"/>
            <ac:spMk id="6" creationId="{E6DA4A4A-69A5-04B9-5DD4-BC6FC926B30A}"/>
          </ac:spMkLst>
        </pc:spChg>
        <pc:spChg chg="del">
          <ac:chgData name="Okafor, Paul O." userId="2be5de73-97a2-4cb4-b567-382a67b6055d" providerId="ADAL" clId="{B053E877-4470-428D-9359-21EC5E41CC64}" dt="2024-03-08T16:17:28.367" v="6147" actId="478"/>
          <ac:spMkLst>
            <pc:docMk/>
            <pc:sldMk cId="2071226872" sldId="351"/>
            <ac:spMk id="10" creationId="{E22BCB65-DCF6-0245-61F3-A5D7839F1A6A}"/>
          </ac:spMkLst>
        </pc:spChg>
        <pc:spChg chg="del">
          <ac:chgData name="Okafor, Paul O." userId="2be5de73-97a2-4cb4-b567-382a67b6055d" providerId="ADAL" clId="{B053E877-4470-428D-9359-21EC5E41CC64}" dt="2024-03-08T16:17:27.622" v="6146" actId="478"/>
          <ac:spMkLst>
            <pc:docMk/>
            <pc:sldMk cId="2071226872" sldId="351"/>
            <ac:spMk id="11" creationId="{FB4F6D13-C9E4-C3BA-C311-FE9490958986}"/>
          </ac:spMkLst>
        </pc:spChg>
        <pc:spChg chg="add mod">
          <ac:chgData name="Okafor, Paul O." userId="2be5de73-97a2-4cb4-b567-382a67b6055d" providerId="ADAL" clId="{B053E877-4470-428D-9359-21EC5E41CC64}" dt="2024-03-08T16:20:51.390" v="6289" actId="1036"/>
          <ac:spMkLst>
            <pc:docMk/>
            <pc:sldMk cId="2071226872" sldId="351"/>
            <ac:spMk id="13" creationId="{9D96BBBD-C558-7E58-C541-5A8161C799CB}"/>
          </ac:spMkLst>
        </pc:spChg>
        <pc:spChg chg="add del">
          <ac:chgData name="Okafor, Paul O." userId="2be5de73-97a2-4cb4-b567-382a67b6055d" providerId="ADAL" clId="{B053E877-4470-428D-9359-21EC5E41CC64}" dt="2024-03-08T16:18:30.869" v="6172" actId="22"/>
          <ac:spMkLst>
            <pc:docMk/>
            <pc:sldMk cId="2071226872" sldId="351"/>
            <ac:spMk id="15" creationId="{3A4A2C7C-7495-9C92-07AD-E295296A21FB}"/>
          </ac:spMkLst>
        </pc:spChg>
        <pc:spChg chg="add mod">
          <ac:chgData name="Okafor, Paul O." userId="2be5de73-97a2-4cb4-b567-382a67b6055d" providerId="ADAL" clId="{B053E877-4470-428D-9359-21EC5E41CC64}" dt="2024-03-08T16:21:27.523" v="6301" actId="20577"/>
          <ac:spMkLst>
            <pc:docMk/>
            <pc:sldMk cId="2071226872" sldId="351"/>
            <ac:spMk id="16" creationId="{3A42C078-05CF-0BA5-1ABA-70E386953E04}"/>
          </ac:spMkLst>
        </pc:spChg>
        <pc:spChg chg="add del">
          <ac:chgData name="Okafor, Paul O." userId="2be5de73-97a2-4cb4-b567-382a67b6055d" providerId="ADAL" clId="{B053E877-4470-428D-9359-21EC5E41CC64}" dt="2024-03-08T16:28:28.445" v="6459" actId="22"/>
          <ac:spMkLst>
            <pc:docMk/>
            <pc:sldMk cId="2071226872" sldId="351"/>
            <ac:spMk id="18" creationId="{BDA63A92-F3A2-D59D-200D-2B63B73EDCCE}"/>
          </ac:spMkLst>
        </pc:spChg>
        <pc:picChg chg="add mod">
          <ac:chgData name="Okafor, Paul O." userId="2be5de73-97a2-4cb4-b567-382a67b6055d" providerId="ADAL" clId="{B053E877-4470-428D-9359-21EC5E41CC64}" dt="2024-03-08T16:20:55.207" v="6290" actId="14100"/>
          <ac:picMkLst>
            <pc:docMk/>
            <pc:sldMk cId="2071226872" sldId="351"/>
            <ac:picMk id="8" creationId="{1E20EF90-83AB-3EF4-50E4-E56D88C6912D}"/>
          </ac:picMkLst>
        </pc:picChg>
        <pc:cxnChg chg="del">
          <ac:chgData name="Okafor, Paul O." userId="2be5de73-97a2-4cb4-b567-382a67b6055d" providerId="ADAL" clId="{B053E877-4470-428D-9359-21EC5E41CC64}" dt="2024-03-08T16:17:25.471" v="6144" actId="478"/>
          <ac:cxnSpMkLst>
            <pc:docMk/>
            <pc:sldMk cId="2071226872" sldId="351"/>
            <ac:cxnSpMk id="5" creationId="{F06DA234-0DB2-65CB-C892-C7281706B87B}"/>
          </ac:cxnSpMkLst>
        </pc:cxnChg>
        <pc:cxnChg chg="del">
          <ac:chgData name="Okafor, Paul O." userId="2be5de73-97a2-4cb4-b567-382a67b6055d" providerId="ADAL" clId="{B053E877-4470-428D-9359-21EC5E41CC64}" dt="2024-03-08T16:17:24.601" v="6143" actId="478"/>
          <ac:cxnSpMkLst>
            <pc:docMk/>
            <pc:sldMk cId="2071226872" sldId="351"/>
            <ac:cxnSpMk id="7" creationId="{FF9F4AB8-C2AD-94ED-CF41-E5791860A5E9}"/>
          </ac:cxnSpMkLst>
        </pc:cxnChg>
        <pc:cxnChg chg="del">
          <ac:chgData name="Okafor, Paul O." userId="2be5de73-97a2-4cb4-b567-382a67b6055d" providerId="ADAL" clId="{B053E877-4470-428D-9359-21EC5E41CC64}" dt="2024-03-08T16:17:23.679" v="6142" actId="478"/>
          <ac:cxnSpMkLst>
            <pc:docMk/>
            <pc:sldMk cId="2071226872" sldId="351"/>
            <ac:cxnSpMk id="9" creationId="{4F835EB1-B86D-BD4F-6398-8C6A0F387AE4}"/>
          </ac:cxnSpMkLst>
        </pc:cxnChg>
      </pc:sldChg>
      <pc:sldChg chg="del">
        <pc:chgData name="Okafor, Paul O." userId="2be5de73-97a2-4cb4-b567-382a67b6055d" providerId="ADAL" clId="{B053E877-4470-428D-9359-21EC5E41CC64}" dt="2024-03-08T16:21:45.199" v="6302" actId="47"/>
        <pc:sldMkLst>
          <pc:docMk/>
          <pc:sldMk cId="2834183952" sldId="352"/>
        </pc:sldMkLst>
      </pc:sldChg>
      <pc:sldChg chg="del">
        <pc:chgData name="Okafor, Paul O." userId="2be5de73-97a2-4cb4-b567-382a67b6055d" providerId="ADAL" clId="{B053E877-4470-428D-9359-21EC5E41CC64}" dt="2024-03-08T14:57:28.523" v="3038" actId="47"/>
        <pc:sldMkLst>
          <pc:docMk/>
          <pc:sldMk cId="871258576" sldId="353"/>
        </pc:sldMkLst>
      </pc:sldChg>
      <pc:sldChg chg="del">
        <pc:chgData name="Okafor, Paul O." userId="2be5de73-97a2-4cb4-b567-382a67b6055d" providerId="ADAL" clId="{B053E877-4470-428D-9359-21EC5E41CC64}" dt="2024-03-04T10:47:20.522" v="22" actId="47"/>
        <pc:sldMkLst>
          <pc:docMk/>
          <pc:sldMk cId="2344755449" sldId="354"/>
        </pc:sldMkLst>
      </pc:sldChg>
      <pc:sldChg chg="del">
        <pc:chgData name="Okafor, Paul O." userId="2be5de73-97a2-4cb4-b567-382a67b6055d" providerId="ADAL" clId="{B053E877-4470-428D-9359-21EC5E41CC64}" dt="2024-03-08T14:57:25.696" v="3037" actId="47"/>
        <pc:sldMkLst>
          <pc:docMk/>
          <pc:sldMk cId="1349853885" sldId="355"/>
        </pc:sldMkLst>
      </pc:sldChg>
      <pc:sldChg chg="addSp delSp add mod">
        <pc:chgData name="Okafor, Paul O." userId="2be5de73-97a2-4cb4-b567-382a67b6055d" providerId="ADAL" clId="{B053E877-4470-428D-9359-21EC5E41CC64}" dt="2024-03-08T15:23:10.747" v="3442" actId="22"/>
        <pc:sldMkLst>
          <pc:docMk/>
          <pc:sldMk cId="0" sldId="356"/>
        </pc:sldMkLst>
        <pc:spChg chg="add del">
          <ac:chgData name="Okafor, Paul O." userId="2be5de73-97a2-4cb4-b567-382a67b6055d" providerId="ADAL" clId="{B053E877-4470-428D-9359-21EC5E41CC64}" dt="2024-03-08T15:23:07.466" v="3438" actId="22"/>
          <ac:spMkLst>
            <pc:docMk/>
            <pc:sldMk cId="0" sldId="356"/>
            <ac:spMk id="5" creationId="{CC5B679E-4129-1B28-843F-C189C1671A81}"/>
          </ac:spMkLst>
        </pc:spChg>
        <pc:spChg chg="add del">
          <ac:chgData name="Okafor, Paul O." userId="2be5de73-97a2-4cb4-b567-382a67b6055d" providerId="ADAL" clId="{B053E877-4470-428D-9359-21EC5E41CC64}" dt="2024-03-08T15:23:09.692" v="3440" actId="22"/>
          <ac:spMkLst>
            <pc:docMk/>
            <pc:sldMk cId="0" sldId="356"/>
            <ac:spMk id="7" creationId="{D5888D44-A2F0-1046-D514-E660263E5174}"/>
          </ac:spMkLst>
        </pc:spChg>
        <pc:spChg chg="add del">
          <ac:chgData name="Okafor, Paul O." userId="2be5de73-97a2-4cb4-b567-382a67b6055d" providerId="ADAL" clId="{B053E877-4470-428D-9359-21EC5E41CC64}" dt="2024-03-08T15:23:10.747" v="3442" actId="22"/>
          <ac:spMkLst>
            <pc:docMk/>
            <pc:sldMk cId="0" sldId="356"/>
            <ac:spMk id="9" creationId="{2A94B5D7-5505-E985-0732-0C303B9B6B3C}"/>
          </ac:spMkLst>
        </pc:spChg>
      </pc:sldChg>
      <pc:sldChg chg="addSp delSp modSp add mod">
        <pc:chgData name="Okafor, Paul O." userId="2be5de73-97a2-4cb4-b567-382a67b6055d" providerId="ADAL" clId="{B053E877-4470-428D-9359-21EC5E41CC64}" dt="2024-03-09T20:42:21.778" v="6699" actId="1035"/>
        <pc:sldMkLst>
          <pc:docMk/>
          <pc:sldMk cId="0" sldId="357"/>
        </pc:sldMkLst>
        <pc:spChg chg="mod">
          <ac:chgData name="Okafor, Paul O." userId="2be5de73-97a2-4cb4-b567-382a67b6055d" providerId="ADAL" clId="{B053E877-4470-428D-9359-21EC5E41CC64}" dt="2024-03-08T15:03:13.394" v="3058" actId="2711"/>
          <ac:spMkLst>
            <pc:docMk/>
            <pc:sldMk cId="0" sldId="357"/>
            <ac:spMk id="2" creationId="{00000000-0000-0000-0000-000000000000}"/>
          </ac:spMkLst>
        </pc:spChg>
        <pc:spChg chg="add del mod">
          <ac:chgData name="Okafor, Paul O." userId="2be5de73-97a2-4cb4-b567-382a67b6055d" providerId="ADAL" clId="{B053E877-4470-428D-9359-21EC5E41CC64}" dt="2024-03-09T20:41:43.416" v="6663" actId="478"/>
          <ac:spMkLst>
            <pc:docMk/>
            <pc:sldMk cId="0" sldId="357"/>
            <ac:spMk id="5" creationId="{8338E5CE-5AA2-A36F-4215-76D1F1A5AB10}"/>
          </ac:spMkLst>
        </pc:spChg>
        <pc:spChg chg="add del mod">
          <ac:chgData name="Okafor, Paul O." userId="2be5de73-97a2-4cb4-b567-382a67b6055d" providerId="ADAL" clId="{B053E877-4470-428D-9359-21EC5E41CC64}" dt="2024-03-09T20:41:12.011" v="6610" actId="478"/>
          <ac:spMkLst>
            <pc:docMk/>
            <pc:sldMk cId="0" sldId="357"/>
            <ac:spMk id="6" creationId="{271C8BA1-6E18-2F44-EBB1-5BE4939D4D0A}"/>
          </ac:spMkLst>
        </pc:spChg>
        <pc:spChg chg="add mod">
          <ac:chgData name="Okafor, Paul O." userId="2be5de73-97a2-4cb4-b567-382a67b6055d" providerId="ADAL" clId="{B053E877-4470-428D-9359-21EC5E41CC64}" dt="2024-03-04T17:51:51.914" v="922" actId="1076"/>
          <ac:spMkLst>
            <pc:docMk/>
            <pc:sldMk cId="0" sldId="357"/>
            <ac:spMk id="7" creationId="{F6573873-EB52-DA1D-0ABA-EE61788881AE}"/>
          </ac:spMkLst>
        </pc:spChg>
        <pc:spChg chg="add mod">
          <ac:chgData name="Okafor, Paul O." userId="2be5de73-97a2-4cb4-b567-382a67b6055d" providerId="ADAL" clId="{B053E877-4470-428D-9359-21EC5E41CC64}" dt="2024-03-09T20:42:13.267" v="6689" actId="1035"/>
          <ac:spMkLst>
            <pc:docMk/>
            <pc:sldMk cId="0" sldId="357"/>
            <ac:spMk id="8" creationId="{76CEE41C-D05B-DFF9-55FA-6063FDA60B46}"/>
          </ac:spMkLst>
        </pc:spChg>
        <pc:spChg chg="add mod">
          <ac:chgData name="Okafor, Paul O." userId="2be5de73-97a2-4cb4-b567-382a67b6055d" providerId="ADAL" clId="{B053E877-4470-428D-9359-21EC5E41CC64}" dt="2024-03-09T20:42:21.778" v="6699" actId="1035"/>
          <ac:spMkLst>
            <pc:docMk/>
            <pc:sldMk cId="0" sldId="357"/>
            <ac:spMk id="9" creationId="{70CA4E77-EAE9-C892-9F5D-7C92AAFC3397}"/>
          </ac:spMkLst>
        </pc:spChg>
        <pc:graphicFrameChg chg="del mod">
          <ac:chgData name="Okafor, Paul O." userId="2be5de73-97a2-4cb4-b567-382a67b6055d" providerId="ADAL" clId="{B053E877-4470-428D-9359-21EC5E41CC64}" dt="2024-03-04T15:32:28.544" v="103" actId="478"/>
          <ac:graphicFrameMkLst>
            <pc:docMk/>
            <pc:sldMk cId="0" sldId="357"/>
            <ac:graphicFrameMk id="5" creationId="{00000000-0000-0000-0000-000000000000}"/>
          </ac:graphicFrameMkLst>
        </pc:graphicFrameChg>
        <pc:picChg chg="add del mod">
          <ac:chgData name="Okafor, Paul O." userId="2be5de73-97a2-4cb4-b567-382a67b6055d" providerId="ADAL" clId="{B053E877-4470-428D-9359-21EC5E41CC64}" dt="2024-03-04T15:32:40.696" v="109" actId="478"/>
          <ac:picMkLst>
            <pc:docMk/>
            <pc:sldMk cId="0" sldId="357"/>
            <ac:picMk id="9" creationId="{C7648B9A-071F-D7FD-7D86-DEF44F80D7BD}"/>
          </ac:picMkLst>
        </pc:picChg>
        <pc:picChg chg="add mod">
          <ac:chgData name="Okafor, Paul O." userId="2be5de73-97a2-4cb4-b567-382a67b6055d" providerId="ADAL" clId="{B053E877-4470-428D-9359-21EC5E41CC64}" dt="2024-03-09T20:41:14.782" v="6612" actId="1076"/>
          <ac:picMkLst>
            <pc:docMk/>
            <pc:sldMk cId="0" sldId="357"/>
            <ac:picMk id="10" creationId="{52604EDE-8C01-B679-759E-2E296BC64D94}"/>
          </ac:picMkLst>
        </pc:picChg>
      </pc:sldChg>
      <pc:sldChg chg="addSp delSp modSp add mod ord modShow modNotesTx">
        <pc:chgData name="Okafor, Paul O." userId="2be5de73-97a2-4cb4-b567-382a67b6055d" providerId="ADAL" clId="{B053E877-4470-428D-9359-21EC5E41CC64}" dt="2024-03-14T14:02:25.437" v="7813" actId="729"/>
        <pc:sldMkLst>
          <pc:docMk/>
          <pc:sldMk cId="0" sldId="358"/>
        </pc:sldMkLst>
        <pc:spChg chg="add mod">
          <ac:chgData name="Okafor, Paul O." userId="2be5de73-97a2-4cb4-b567-382a67b6055d" providerId="ADAL" clId="{B053E877-4470-428D-9359-21EC5E41CC64}" dt="2024-03-04T18:27:28.281" v="1721" actId="20577"/>
          <ac:spMkLst>
            <pc:docMk/>
            <pc:sldMk cId="0" sldId="358"/>
            <ac:spMk id="11" creationId="{E2005099-8B37-5534-6978-2A2F9B94A62B}"/>
          </ac:spMkLst>
        </pc:spChg>
        <pc:spChg chg="add del mod">
          <ac:chgData name="Okafor, Paul O." userId="2be5de73-97a2-4cb4-b567-382a67b6055d" providerId="ADAL" clId="{B053E877-4470-428D-9359-21EC5E41CC64}" dt="2024-03-04T17:58:55.581" v="1162" actId="478"/>
          <ac:spMkLst>
            <pc:docMk/>
            <pc:sldMk cId="0" sldId="358"/>
            <ac:spMk id="12" creationId="{7297D298-DB1E-92A2-532C-A247D1B44A62}"/>
          </ac:spMkLst>
        </pc:spChg>
        <pc:spChg chg="mod">
          <ac:chgData name="Okafor, Paul O." userId="2be5de73-97a2-4cb4-b567-382a67b6055d" providerId="ADAL" clId="{B053E877-4470-428D-9359-21EC5E41CC64}" dt="2024-03-04T17:57:27.039" v="1024" actId="1076"/>
          <ac:spMkLst>
            <pc:docMk/>
            <pc:sldMk cId="0" sldId="358"/>
            <ac:spMk id="16" creationId="{00000000-0000-0000-0000-000000000000}"/>
          </ac:spMkLst>
        </pc:spChg>
        <pc:picChg chg="add del mod">
          <ac:chgData name="Okafor, Paul O." userId="2be5de73-97a2-4cb4-b567-382a67b6055d" providerId="ADAL" clId="{B053E877-4470-428D-9359-21EC5E41CC64}" dt="2024-03-04T17:55:35.050" v="940" actId="478"/>
          <ac:picMkLst>
            <pc:docMk/>
            <pc:sldMk cId="0" sldId="358"/>
            <ac:picMk id="4" creationId="{17411CC3-E0CD-CF0F-F8DE-28DA2F50CFA6}"/>
          </ac:picMkLst>
        </pc:picChg>
        <pc:picChg chg="add del mod">
          <ac:chgData name="Okafor, Paul O." userId="2be5de73-97a2-4cb4-b567-382a67b6055d" providerId="ADAL" clId="{B053E877-4470-428D-9359-21EC5E41CC64}" dt="2024-03-04T17:55:42.592" v="944" actId="478"/>
          <ac:picMkLst>
            <pc:docMk/>
            <pc:sldMk cId="0" sldId="358"/>
            <ac:picMk id="6" creationId="{90C8DA18-51EB-CE8D-3EC5-5C38FECFACC8}"/>
          </ac:picMkLst>
        </pc:picChg>
        <pc:picChg chg="add del mod">
          <ac:chgData name="Okafor, Paul O." userId="2be5de73-97a2-4cb4-b567-382a67b6055d" providerId="ADAL" clId="{B053E877-4470-428D-9359-21EC5E41CC64}" dt="2024-03-04T18:00:11.560" v="1175" actId="478"/>
          <ac:picMkLst>
            <pc:docMk/>
            <pc:sldMk cId="0" sldId="358"/>
            <ac:picMk id="8" creationId="{769B4D0C-3686-AA9E-3859-DFB7E39B3696}"/>
          </ac:picMkLst>
        </pc:picChg>
        <pc:picChg chg="add mod">
          <ac:chgData name="Okafor, Paul O." userId="2be5de73-97a2-4cb4-b567-382a67b6055d" providerId="ADAL" clId="{B053E877-4470-428D-9359-21EC5E41CC64}" dt="2024-03-04T18:00:29.348" v="1181" actId="1076"/>
          <ac:picMkLst>
            <pc:docMk/>
            <pc:sldMk cId="0" sldId="358"/>
            <ac:picMk id="10" creationId="{C4F8F81E-80FD-3382-D3FA-D926E717CED1}"/>
          </ac:picMkLst>
        </pc:picChg>
        <pc:picChg chg="add mod">
          <ac:chgData name="Okafor, Paul O." userId="2be5de73-97a2-4cb4-b567-382a67b6055d" providerId="ADAL" clId="{B053E877-4470-428D-9359-21EC5E41CC64}" dt="2024-03-04T18:00:25.544" v="1180" actId="1076"/>
          <ac:picMkLst>
            <pc:docMk/>
            <pc:sldMk cId="0" sldId="358"/>
            <ac:picMk id="14" creationId="{7EC3A0EF-6A9A-DAA2-BE54-1C7A9C53A285}"/>
          </ac:picMkLst>
        </pc:picChg>
        <pc:picChg chg="del">
          <ac:chgData name="Okafor, Paul O." userId="2be5de73-97a2-4cb4-b567-382a67b6055d" providerId="ADAL" clId="{B053E877-4470-428D-9359-21EC5E41CC64}" dt="2024-03-04T17:54:29.444" v="923" actId="478"/>
          <ac:picMkLst>
            <pc:docMk/>
            <pc:sldMk cId="0" sldId="358"/>
            <ac:picMk id="17" creationId="{00000000-0000-0000-0000-000000000000}"/>
          </ac:picMkLst>
        </pc:picChg>
      </pc:sldChg>
      <pc:sldChg chg="add ord">
        <pc:chgData name="Okafor, Paul O." userId="2be5de73-97a2-4cb4-b567-382a67b6055d" providerId="ADAL" clId="{B053E877-4470-428D-9359-21EC5E41CC64}" dt="2024-03-08T14:58:10.501" v="3049"/>
        <pc:sldMkLst>
          <pc:docMk/>
          <pc:sldMk cId="0" sldId="359"/>
        </pc:sldMkLst>
      </pc:sldChg>
      <pc:sldChg chg="addSp delSp modSp add del mod modShow">
        <pc:chgData name="Okafor, Paul O." userId="2be5de73-97a2-4cb4-b567-382a67b6055d" providerId="ADAL" clId="{B053E877-4470-428D-9359-21EC5E41CC64}" dt="2024-03-14T09:18:34.909" v="6937" actId="47"/>
        <pc:sldMkLst>
          <pc:docMk/>
          <pc:sldMk cId="2879722399" sldId="360"/>
        </pc:sldMkLst>
        <pc:spChg chg="del">
          <ac:chgData name="Okafor, Paul O." userId="2be5de73-97a2-4cb4-b567-382a67b6055d" providerId="ADAL" clId="{B053E877-4470-428D-9359-21EC5E41CC64}" dt="2024-03-04T17:15:36.544" v="315" actId="478"/>
          <ac:spMkLst>
            <pc:docMk/>
            <pc:sldMk cId="2879722399" sldId="360"/>
            <ac:spMk id="2" creationId="{56AFCD1D-C7A7-A00E-6A21-2019A5A0D306}"/>
          </ac:spMkLst>
        </pc:spChg>
        <pc:spChg chg="add del mod">
          <ac:chgData name="Okafor, Paul O." userId="2be5de73-97a2-4cb4-b567-382a67b6055d" providerId="ADAL" clId="{B053E877-4470-428D-9359-21EC5E41CC64}" dt="2024-03-04T17:15:39.896" v="317" actId="478"/>
          <ac:spMkLst>
            <pc:docMk/>
            <pc:sldMk cId="2879722399" sldId="360"/>
            <ac:spMk id="5" creationId="{EBC79B52-1720-4A93-BACC-1F407C01F7D4}"/>
          </ac:spMkLst>
        </pc:spChg>
        <pc:spChg chg="add del mod">
          <ac:chgData name="Okafor, Paul O." userId="2be5de73-97a2-4cb4-b567-382a67b6055d" providerId="ADAL" clId="{B053E877-4470-428D-9359-21EC5E41CC64}" dt="2024-03-04T17:27:02.054" v="340" actId="478"/>
          <ac:spMkLst>
            <pc:docMk/>
            <pc:sldMk cId="2879722399" sldId="360"/>
            <ac:spMk id="6" creationId="{AD24C88B-48C3-BB4B-E057-06DD3736E9F9}"/>
          </ac:spMkLst>
        </pc:spChg>
        <pc:spChg chg="add del mod">
          <ac:chgData name="Okafor, Paul O." userId="2be5de73-97a2-4cb4-b567-382a67b6055d" providerId="ADAL" clId="{B053E877-4470-428D-9359-21EC5E41CC64}" dt="2024-03-04T17:27:03.038" v="342" actId="478"/>
          <ac:spMkLst>
            <pc:docMk/>
            <pc:sldMk cId="2879722399" sldId="360"/>
            <ac:spMk id="7" creationId="{62AE324F-0076-DE1B-2F03-67D91FD6810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9" creationId="{9D0681E8-ACB0-7F86-AAFA-0BC9148426A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0" creationId="{E37E85A4-21F2-9F4E-6099-1589C49D936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1" creationId="{BD5A0569-E1D1-1D0C-B16D-0388660C510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2" creationId="{7E7920EC-84CE-9DA9-8CE2-01909D21274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3" creationId="{989DC5A4-F24F-A1C6-12CB-A286AA0B5B0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14" creationId="{E86A44CC-13A1-A905-8DC4-567DA9B7E462}"/>
          </ac:spMkLst>
        </pc:spChg>
        <pc:spChg chg="add mod">
          <ac:chgData name="Okafor, Paul O." userId="2be5de73-97a2-4cb4-b567-382a67b6055d" providerId="ADAL" clId="{B053E877-4470-428D-9359-21EC5E41CC64}" dt="2024-03-04T17:30:33.989" v="401"/>
          <ac:spMkLst>
            <pc:docMk/>
            <pc:sldMk cId="2879722399" sldId="360"/>
            <ac:spMk id="19" creationId="{1EB8CC93-3B90-405F-28EC-21BC1616AF15}"/>
          </ac:spMkLst>
        </pc:spChg>
        <pc:spChg chg="add mod">
          <ac:chgData name="Okafor, Paul O." userId="2be5de73-97a2-4cb4-b567-382a67b6055d" providerId="ADAL" clId="{B053E877-4470-428D-9359-21EC5E41CC64}" dt="2024-03-08T15:03:42.050" v="3062" actId="2711"/>
          <ac:spMkLst>
            <pc:docMk/>
            <pc:sldMk cId="2879722399" sldId="360"/>
            <ac:spMk id="20" creationId="{E3984BFC-1CEE-D67B-0ED2-4CD3F950454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1" creationId="{755FD2D3-06B0-19AF-081E-627A72D054F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2" creationId="{CC5F5315-61C5-1710-C4C6-ABC2980AF4A0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3" creationId="{D6E3A851-5924-630E-20EC-25464DCAC63B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4" creationId="{F50D40A4-C321-3B85-E02E-736581CD7C15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5" creationId="{1BA9E70B-4D5D-74A7-69D9-B24DDC7D08D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6" creationId="{6CA37AF3-561D-66D0-CCC2-F4896210D1E8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7" creationId="{D4EB936F-A5AF-B836-EA4B-6C226881F58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8" creationId="{F4E4F7D3-FD13-74DA-646E-83BA6594447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29" creationId="{CA4EBCBA-E9D7-4BB4-971B-84E34B1DF56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0" creationId="{AC03E633-CA32-8897-CA30-61F1B269B479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1" creationId="{82688E74-A989-073F-589F-E7A9C75F73D2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2" creationId="{6E72B291-760F-B5CF-9021-E1AE1571D9C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3" creationId="{F31FAF10-0095-DFF3-5FCC-D9F369CDFB7E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4" creationId="{8D22CC2A-BA7E-1C6B-1799-59BCC2531934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5" creationId="{3DC6C660-B445-F6EE-535E-E9FA05B3F84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6" creationId="{2E92CFA7-017F-741A-FEE6-E2FB03952B5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7" creationId="{52B15519-F336-24AA-D394-06F4D9DD1E97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8" creationId="{BF291221-F687-3E0B-60CB-E478410E715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39" creationId="{68AC154C-5A59-4AD2-7A3A-5D56AB680917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0" creationId="{16194E65-6C9D-C43A-D70B-E53F67ED23F9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1" creationId="{BF053A68-744F-5170-59D9-4973ADF5712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2" creationId="{A2C5C6C3-D7D0-2F59-BAE1-AF062B829185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3" creationId="{18EC3C41-802A-1F74-3F7C-5ABC541A271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4" creationId="{134D3C44-326A-27C6-D061-6386B985194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5" creationId="{15E5E3F0-3351-39C9-D714-D50DEC1D83E0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6" creationId="{B65AFD38-94B2-4DBE-6DA5-AFD62279072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7" creationId="{D645B6B1-8914-73EB-9778-2935FF16F13F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8" creationId="{747817D9-9C91-06BF-F2D9-9E3C0B01FD2C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49" creationId="{0777C91E-FAE6-F2B5-4CF7-A7C96906600A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0" creationId="{25EC4A2F-EAB9-E3D0-F2BD-E933D5523DE3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1" creationId="{2FCC4B06-09DC-470E-CF5F-53D4C7BC2966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2" creationId="{E9E3404B-127B-A001-F472-E7C4A48DFC7D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3" creationId="{C4AD3AFF-72AE-6070-62DF-FCEFC6BD1681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4" creationId="{8678F671-DAA7-1C36-26FA-38266489CAAA}"/>
          </ac:spMkLst>
        </pc:spChg>
        <pc:spChg chg="add mod">
          <ac:chgData name="Okafor, Paul O." userId="2be5de73-97a2-4cb4-b567-382a67b6055d" providerId="ADAL" clId="{B053E877-4470-428D-9359-21EC5E41CC64}" dt="2024-03-04T17:27:04.175" v="343"/>
          <ac:spMkLst>
            <pc:docMk/>
            <pc:sldMk cId="2879722399" sldId="360"/>
            <ac:spMk id="55" creationId="{E754CCA2-649D-9161-87DE-7F713B09937C}"/>
          </ac:spMkLst>
        </pc:spChg>
        <pc:spChg chg="add mod">
          <ac:chgData name="Okafor, Paul O." userId="2be5de73-97a2-4cb4-b567-382a67b6055d" providerId="ADAL" clId="{B053E877-4470-428D-9359-21EC5E41CC64}" dt="2024-03-04T17:30:49.679" v="441" actId="20577"/>
          <ac:spMkLst>
            <pc:docMk/>
            <pc:sldMk cId="2879722399" sldId="360"/>
            <ac:spMk id="56" creationId="{EA0327E0-C35C-4622-599A-2C0277B6AA86}"/>
          </ac:spMkLst>
        </pc:spChg>
        <pc:spChg chg="add del mod">
          <ac:chgData name="Okafor, Paul O." userId="2be5de73-97a2-4cb4-b567-382a67b6055d" providerId="ADAL" clId="{B053E877-4470-428D-9359-21EC5E41CC64}" dt="2024-03-04T17:34:09.386" v="515" actId="478"/>
          <ac:spMkLst>
            <pc:docMk/>
            <pc:sldMk cId="2879722399" sldId="360"/>
            <ac:spMk id="59" creationId="{FB35673C-3878-7B7A-A438-EA30CC55B936}"/>
          </ac:spMkLst>
        </pc:spChg>
        <pc:spChg chg="add del mod">
          <ac:chgData name="Okafor, Paul O." userId="2be5de73-97a2-4cb4-b567-382a67b6055d" providerId="ADAL" clId="{B053E877-4470-428D-9359-21EC5E41CC64}" dt="2024-03-04T17:34:07.190" v="514" actId="478"/>
          <ac:spMkLst>
            <pc:docMk/>
            <pc:sldMk cId="2879722399" sldId="360"/>
            <ac:spMk id="60" creationId="{CCB7F31A-4314-75D3-11B1-D1A0311156E1}"/>
          </ac:spMkLst>
        </pc:spChg>
        <pc:spChg chg="add del mod">
          <ac:chgData name="Okafor, Paul O." userId="2be5de73-97a2-4cb4-b567-382a67b6055d" providerId="ADAL" clId="{B053E877-4470-428D-9359-21EC5E41CC64}" dt="2024-03-04T17:33:37.823" v="492" actId="478"/>
          <ac:spMkLst>
            <pc:docMk/>
            <pc:sldMk cId="2879722399" sldId="360"/>
            <ac:spMk id="61" creationId="{F5B11667-C0AB-ABAF-9D2B-69E9AB721B21}"/>
          </ac:spMkLst>
        </pc:spChg>
        <pc:spChg chg="add mod">
          <ac:chgData name="Okafor, Paul O." userId="2be5de73-97a2-4cb4-b567-382a67b6055d" providerId="ADAL" clId="{B053E877-4470-428D-9359-21EC5E41CC64}" dt="2024-03-08T15:03:33.725" v="3061" actId="123"/>
          <ac:spMkLst>
            <pc:docMk/>
            <pc:sldMk cId="2879722399" sldId="360"/>
            <ac:spMk id="62" creationId="{714CEB54-3279-578F-7DC5-02D576C428E8}"/>
          </ac:spMkLst>
        </pc:spChg>
        <pc:spChg chg="add mod">
          <ac:chgData name="Okafor, Paul O." userId="2be5de73-97a2-4cb4-b567-382a67b6055d" providerId="ADAL" clId="{B053E877-4470-428D-9359-21EC5E41CC64}" dt="2024-03-04T17:31:29.173" v="444"/>
          <ac:spMkLst>
            <pc:docMk/>
            <pc:sldMk cId="2879722399" sldId="360"/>
            <ac:spMk id="63" creationId="{86658A8D-A90B-E12D-3E1B-32FEC43C2FEB}"/>
          </ac:spMkLst>
        </pc:spChg>
        <pc:spChg chg="add del mod">
          <ac:chgData name="Okafor, Paul O." userId="2be5de73-97a2-4cb4-b567-382a67b6055d" providerId="ADAL" clId="{B053E877-4470-428D-9359-21EC5E41CC64}" dt="2024-03-04T17:29:11.948" v="378" actId="478"/>
          <ac:spMkLst>
            <pc:docMk/>
            <pc:sldMk cId="2879722399" sldId="360"/>
            <ac:spMk id="1027" creationId="{330C8AE7-8CBA-41A9-EC72-FFEC3F432A60}"/>
          </ac:spMkLst>
        </pc:spChg>
        <pc:spChg chg="add del mod">
          <ac:chgData name="Okafor, Paul O." userId="2be5de73-97a2-4cb4-b567-382a67b6055d" providerId="ADAL" clId="{B053E877-4470-428D-9359-21EC5E41CC64}" dt="2024-03-04T17:29:14.095" v="379" actId="478"/>
          <ac:spMkLst>
            <pc:docMk/>
            <pc:sldMk cId="2879722399" sldId="360"/>
            <ac:spMk id="1028" creationId="{BC177EAE-DEE0-6967-7313-F91371E75643}"/>
          </ac:spMkLst>
        </pc:spChg>
        <pc:spChg chg="add del mod">
          <ac:chgData name="Okafor, Paul O." userId="2be5de73-97a2-4cb4-b567-382a67b6055d" providerId="ADAL" clId="{B053E877-4470-428D-9359-21EC5E41CC64}" dt="2024-03-04T17:31:35.321" v="445" actId="478"/>
          <ac:spMkLst>
            <pc:docMk/>
            <pc:sldMk cId="2879722399" sldId="360"/>
            <ac:spMk id="1029" creationId="{44E8EC8D-8A83-09F3-B76C-B12DCADBF922}"/>
          </ac:spMkLst>
        </pc:spChg>
        <pc:spChg chg="add mod">
          <ac:chgData name="Okafor, Paul O." userId="2be5de73-97a2-4cb4-b567-382a67b6055d" providerId="ADAL" clId="{B053E877-4470-428D-9359-21EC5E41CC64}" dt="2024-03-08T15:03:26.345" v="3059" actId="2711"/>
          <ac:spMkLst>
            <pc:docMk/>
            <pc:sldMk cId="2879722399" sldId="360"/>
            <ac:spMk id="1030" creationId="{31F3E492-3D25-50FC-B6C6-FB06C95BFE30}"/>
          </ac:spMkLst>
        </pc:spChg>
        <pc:grpChg chg="add mod">
          <ac:chgData name="Okafor, Paul O." userId="2be5de73-97a2-4cb4-b567-382a67b6055d" providerId="ADAL" clId="{B053E877-4470-428D-9359-21EC5E41CC64}" dt="2024-03-04T17:31:38.352" v="447" actId="1076"/>
          <ac:grpSpMkLst>
            <pc:docMk/>
            <pc:sldMk cId="2879722399" sldId="360"/>
            <ac:grpSpMk id="8" creationId="{5052FE37-B6FC-2D9E-D388-3A14C3522CDD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5" creationId="{AA60B508-33B4-0630-8AF4-E054ADEE91C5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6" creationId="{52EBD6B4-B976-A12A-7C91-5DAA3FBA6156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7" creationId="{E59ADE35-937B-5E75-53F7-6CA25F7A8F97}"/>
          </ac:grpSpMkLst>
        </pc:grpChg>
        <pc:grpChg chg="add mod">
          <ac:chgData name="Okafor, Paul O." userId="2be5de73-97a2-4cb4-b567-382a67b6055d" providerId="ADAL" clId="{B053E877-4470-428D-9359-21EC5E41CC64}" dt="2024-03-04T17:27:04.175" v="343"/>
          <ac:grpSpMkLst>
            <pc:docMk/>
            <pc:sldMk cId="2879722399" sldId="360"/>
            <ac:grpSpMk id="18" creationId="{37894BC9-FF44-FBAA-B3D5-B975F4484649}"/>
          </ac:grpSpMkLst>
        </pc:grpChg>
        <pc:grpChg chg="add del mod">
          <ac:chgData name="Okafor, Paul O." userId="2be5de73-97a2-4cb4-b567-382a67b6055d" providerId="ADAL" clId="{B053E877-4470-428D-9359-21EC5E41CC64}" dt="2024-03-04T17:33:37.823" v="492" actId="478"/>
          <ac:grpSpMkLst>
            <pc:docMk/>
            <pc:sldMk cId="2879722399" sldId="360"/>
            <ac:grpSpMk id="57" creationId="{7B48CF3C-E228-3D55-23F1-093BCADA7B20}"/>
          </ac:grpSpMkLst>
        </pc:grpChg>
        <pc:grpChg chg="add del mod">
          <ac:chgData name="Okafor, Paul O." userId="2be5de73-97a2-4cb4-b567-382a67b6055d" providerId="ADAL" clId="{B053E877-4470-428D-9359-21EC5E41CC64}" dt="2024-03-04T17:34:07.190" v="514" actId="478"/>
          <ac:grpSpMkLst>
            <pc:docMk/>
            <pc:sldMk cId="2879722399" sldId="360"/>
            <ac:grpSpMk id="58" creationId="{7DD17F29-A76A-776D-1359-13FBF6498412}"/>
          </ac:grpSpMkLst>
        </pc:grpChg>
        <pc:grpChg chg="add del mod">
          <ac:chgData name="Okafor, Paul O." userId="2be5de73-97a2-4cb4-b567-382a67b6055d" providerId="ADAL" clId="{B053E877-4470-428D-9359-21EC5E41CC64}" dt="2024-03-04T17:31:35.321" v="445" actId="478"/>
          <ac:grpSpMkLst>
            <pc:docMk/>
            <pc:sldMk cId="2879722399" sldId="360"/>
            <ac:grpSpMk id="1024" creationId="{AF0D181C-76A8-A3B1-0201-D6D9D945675A}"/>
          </ac:grpSpMkLst>
        </pc:grpChg>
        <pc:grpChg chg="add del mod">
          <ac:chgData name="Okafor, Paul O." userId="2be5de73-97a2-4cb4-b567-382a67b6055d" providerId="ADAL" clId="{B053E877-4470-428D-9359-21EC5E41CC64}" dt="2024-03-04T17:29:11.948" v="378" actId="478"/>
          <ac:grpSpMkLst>
            <pc:docMk/>
            <pc:sldMk cId="2879722399" sldId="360"/>
            <ac:grpSpMk id="1025" creationId="{19711988-B09B-D10E-A1E8-58F14AC64DB3}"/>
          </ac:grpSpMkLst>
        </pc:grpChg>
        <pc:picChg chg="del">
          <ac:chgData name="Okafor, Paul O." userId="2be5de73-97a2-4cb4-b567-382a67b6055d" providerId="ADAL" clId="{B053E877-4470-428D-9359-21EC5E41CC64}" dt="2024-03-04T17:15:38.229" v="316" actId="478"/>
          <ac:picMkLst>
            <pc:docMk/>
            <pc:sldMk cId="2879722399" sldId="360"/>
            <ac:picMk id="1026" creationId="{E05E3B8E-3481-A43D-6C3A-57525042EFE4}"/>
          </ac:picMkLst>
        </pc:picChg>
      </pc:sldChg>
      <pc:sldChg chg="addSp delSp modSp add mod modNotesTx">
        <pc:chgData name="Okafor, Paul O." userId="2be5de73-97a2-4cb4-b567-382a67b6055d" providerId="ADAL" clId="{B053E877-4470-428D-9359-21EC5E41CC64}" dt="2024-03-08T16:28:11.895" v="6455" actId="20577"/>
        <pc:sldMkLst>
          <pc:docMk/>
          <pc:sldMk cId="2553013836" sldId="361"/>
        </pc:sldMkLst>
        <pc:spChg chg="mod">
          <ac:chgData name="Okafor, Paul O." userId="2be5de73-97a2-4cb4-b567-382a67b6055d" providerId="ADAL" clId="{B053E877-4470-428D-9359-21EC5E41CC64}" dt="2024-03-08T15:04:48.717" v="3069" actId="2711"/>
          <ac:spMkLst>
            <pc:docMk/>
            <pc:sldMk cId="2553013836" sldId="361"/>
            <ac:spMk id="12" creationId="{4EC98BF2-3FC3-0DEF-0559-C90CD099E548}"/>
          </ac:spMkLst>
        </pc:spChg>
        <pc:spChg chg="mod">
          <ac:chgData name="Okafor, Paul O." userId="2be5de73-97a2-4cb4-b567-382a67b6055d" providerId="ADAL" clId="{B053E877-4470-428D-9359-21EC5E41CC64}" dt="2024-03-08T15:04:42.441" v="3068" actId="2711"/>
          <ac:spMkLst>
            <pc:docMk/>
            <pc:sldMk cId="2553013836" sldId="361"/>
            <ac:spMk id="16" creationId="{46C46D59-F14D-E209-7BA2-C866402000DC}"/>
          </ac:spMkLst>
        </pc:spChg>
        <pc:grpChg chg="del">
          <ac:chgData name="Okafor, Paul O." userId="2be5de73-97a2-4cb4-b567-382a67b6055d" providerId="ADAL" clId="{B053E877-4470-428D-9359-21EC5E41CC64}" dt="2024-03-04T22:09:34.349" v="2596" actId="478"/>
          <ac:grpSpMkLst>
            <pc:docMk/>
            <pc:sldMk cId="2553013836" sldId="361"/>
            <ac:grpSpMk id="6" creationId="{BC5436BB-E437-8960-6DCD-9578E419227D}"/>
          </ac:grpSpMkLst>
        </pc:grpChg>
        <pc:picChg chg="add mod">
          <ac:chgData name="Okafor, Paul O." userId="2be5de73-97a2-4cb4-b567-382a67b6055d" providerId="ADAL" clId="{B053E877-4470-428D-9359-21EC5E41CC64}" dt="2024-03-04T22:12:54.949" v="2619" actId="1038"/>
          <ac:picMkLst>
            <pc:docMk/>
            <pc:sldMk cId="2553013836" sldId="361"/>
            <ac:picMk id="4" creationId="{D9D6F006-6D5B-11B4-3056-08C72408ED83}"/>
          </ac:picMkLst>
        </pc:picChg>
      </pc:sldChg>
      <pc:sldChg chg="add del">
        <pc:chgData name="Okafor, Paul O." userId="2be5de73-97a2-4cb4-b567-382a67b6055d" providerId="ADAL" clId="{B053E877-4470-428D-9359-21EC5E41CC64}" dt="2024-03-08T15:02:23.481" v="3056" actId="47"/>
        <pc:sldMkLst>
          <pc:docMk/>
          <pc:sldMk cId="0" sldId="362"/>
        </pc:sldMkLst>
      </pc:sldChg>
      <pc:sldChg chg="delSp modSp add del mod ord">
        <pc:chgData name="Okafor, Paul O." userId="2be5de73-97a2-4cb4-b567-382a67b6055d" providerId="ADAL" clId="{B053E877-4470-428D-9359-21EC5E41CC64}" dt="2024-03-08T15:19:37.204" v="3436" actId="47"/>
        <pc:sldMkLst>
          <pc:docMk/>
          <pc:sldMk cId="2570602373" sldId="362"/>
        </pc:sldMkLst>
        <pc:spChg chg="mod">
          <ac:chgData name="Okafor, Paul O." userId="2be5de73-97a2-4cb4-b567-382a67b6055d" providerId="ADAL" clId="{B053E877-4470-428D-9359-21EC5E41CC64}" dt="2024-03-08T15:07:20.294" v="3139" actId="1037"/>
          <ac:spMkLst>
            <pc:docMk/>
            <pc:sldMk cId="2570602373" sldId="362"/>
            <ac:spMk id="9" creationId="{9D0681E8-ACB0-7F86-AAFA-0BC9148426AC}"/>
          </ac:spMkLst>
        </pc:spChg>
        <pc:spChg chg="del">
          <ac:chgData name="Okafor, Paul O." userId="2be5de73-97a2-4cb4-b567-382a67b6055d" providerId="ADAL" clId="{B053E877-4470-428D-9359-21EC5E41CC64}" dt="2024-03-08T15:06:43.227" v="3080" actId="478"/>
          <ac:spMkLst>
            <pc:docMk/>
            <pc:sldMk cId="2570602373" sldId="362"/>
            <ac:spMk id="10" creationId="{E37E85A4-21F2-9F4E-6099-1589C49D936C}"/>
          </ac:spMkLst>
        </pc:spChg>
        <pc:spChg chg="mod">
          <ac:chgData name="Okafor, Paul O." userId="2be5de73-97a2-4cb4-b567-382a67b6055d" providerId="ADAL" clId="{B053E877-4470-428D-9359-21EC5E41CC64}" dt="2024-03-08T15:07:47.453" v="3175" actId="1037"/>
          <ac:spMkLst>
            <pc:docMk/>
            <pc:sldMk cId="2570602373" sldId="362"/>
            <ac:spMk id="11" creationId="{BD5A0569-E1D1-1D0C-B16D-0388660C510B}"/>
          </ac:spMkLst>
        </pc:spChg>
        <pc:spChg chg="mod">
          <ac:chgData name="Okafor, Paul O." userId="2be5de73-97a2-4cb4-b567-382a67b6055d" providerId="ADAL" clId="{B053E877-4470-428D-9359-21EC5E41CC64}" dt="2024-03-08T15:09:28.116" v="3269" actId="1076"/>
          <ac:spMkLst>
            <pc:docMk/>
            <pc:sldMk cId="2570602373" sldId="362"/>
            <ac:spMk id="12" creationId="{7E7920EC-84CE-9DA9-8CE2-01909D21274B}"/>
          </ac:spMkLst>
        </pc:spChg>
        <pc:spChg chg="del">
          <ac:chgData name="Okafor, Paul O." userId="2be5de73-97a2-4cb4-b567-382a67b6055d" providerId="ADAL" clId="{B053E877-4470-428D-9359-21EC5E41CC64}" dt="2024-03-08T15:06:39.559" v="3079" actId="478"/>
          <ac:spMkLst>
            <pc:docMk/>
            <pc:sldMk cId="2570602373" sldId="362"/>
            <ac:spMk id="13" creationId="{989DC5A4-F24F-A1C6-12CB-A286AA0B5B0D}"/>
          </ac:spMkLst>
        </pc:spChg>
        <pc:spChg chg="mod">
          <ac:chgData name="Okafor, Paul O." userId="2be5de73-97a2-4cb4-b567-382a67b6055d" providerId="ADAL" clId="{B053E877-4470-428D-9359-21EC5E41CC64}" dt="2024-03-08T15:07:20.294" v="3139" actId="1037"/>
          <ac:spMkLst>
            <pc:docMk/>
            <pc:sldMk cId="2570602373" sldId="362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07:57.857" v="3211" actId="1038"/>
          <ac:spMkLst>
            <pc:docMk/>
            <pc:sldMk cId="2570602373" sldId="362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08T15:09:36.935" v="3290" actId="1076"/>
          <ac:spMkLst>
            <pc:docMk/>
            <pc:sldMk cId="2570602373" sldId="362"/>
            <ac:spMk id="20" creationId="{E3984BFC-1CEE-D67B-0ED2-4CD3F9504542}"/>
          </ac:spMkLst>
        </pc:spChg>
        <pc:spChg chg="mod">
          <ac:chgData name="Okafor, Paul O." userId="2be5de73-97a2-4cb4-b567-382a67b6055d" providerId="ADAL" clId="{B053E877-4470-428D-9359-21EC5E41CC64}" dt="2024-03-08T15:08:09.976" v="3244" actId="1037"/>
          <ac:spMkLst>
            <pc:docMk/>
            <pc:sldMk cId="2570602373" sldId="362"/>
            <ac:spMk id="21" creationId="{755FD2D3-06B0-19AF-081E-627A72D054F1}"/>
          </ac:spMkLst>
        </pc:spChg>
        <pc:spChg chg="mod">
          <ac:chgData name="Okafor, Paul O." userId="2be5de73-97a2-4cb4-b567-382a67b6055d" providerId="ADAL" clId="{B053E877-4470-428D-9359-21EC5E41CC64}" dt="2024-03-08T15:08:06.775" v="3235" actId="1037"/>
          <ac:spMkLst>
            <pc:docMk/>
            <pc:sldMk cId="2570602373" sldId="362"/>
            <ac:spMk id="22" creationId="{CC5F5315-61C5-1710-C4C6-ABC2980AF4A0}"/>
          </ac:spMkLst>
        </pc:spChg>
        <pc:spChg chg="mod">
          <ac:chgData name="Okafor, Paul O." userId="2be5de73-97a2-4cb4-b567-382a67b6055d" providerId="ADAL" clId="{B053E877-4470-428D-9359-21EC5E41CC64}" dt="2024-03-08T15:08:04.543" v="3225" actId="1037"/>
          <ac:spMkLst>
            <pc:docMk/>
            <pc:sldMk cId="2570602373" sldId="362"/>
            <ac:spMk id="23" creationId="{D6E3A851-5924-630E-20EC-25464DCAC63B}"/>
          </ac:spMkLst>
        </pc:spChg>
        <pc:spChg chg="mod">
          <ac:chgData name="Okafor, Paul O." userId="2be5de73-97a2-4cb4-b567-382a67b6055d" providerId="ADAL" clId="{B053E877-4470-428D-9359-21EC5E41CC64}" dt="2024-03-08T15:08:22.504" v="3266" actId="1037"/>
          <ac:spMkLst>
            <pc:docMk/>
            <pc:sldMk cId="2570602373" sldId="362"/>
            <ac:spMk id="34" creationId="{8D22CC2A-BA7E-1C6B-1799-59BCC2531934}"/>
          </ac:spMkLst>
        </pc:spChg>
        <pc:spChg chg="mod">
          <ac:chgData name="Okafor, Paul O." userId="2be5de73-97a2-4cb4-b567-382a67b6055d" providerId="ADAL" clId="{B053E877-4470-428D-9359-21EC5E41CC64}" dt="2024-03-08T15:08:16.538" v="3262" actId="1037"/>
          <ac:spMkLst>
            <pc:docMk/>
            <pc:sldMk cId="2570602373" sldId="362"/>
            <ac:spMk id="35" creationId="{3DC6C660-B445-F6EE-535E-E9FA05B3F843}"/>
          </ac:spMkLst>
        </pc:spChg>
        <pc:spChg chg="del">
          <ac:chgData name="Okafor, Paul O." userId="2be5de73-97a2-4cb4-b567-382a67b6055d" providerId="ADAL" clId="{B053E877-4470-428D-9359-21EC5E41CC64}" dt="2024-03-08T15:06:37.300" v="3078" actId="478"/>
          <ac:spMkLst>
            <pc:docMk/>
            <pc:sldMk cId="2570602373" sldId="362"/>
            <ac:spMk id="56" creationId="{EA0327E0-C35C-4622-599A-2C0277B6AA86}"/>
          </ac:spMkLst>
        </pc:spChg>
        <pc:spChg chg="del">
          <ac:chgData name="Okafor, Paul O." userId="2be5de73-97a2-4cb4-b567-382a67b6055d" providerId="ADAL" clId="{B053E877-4470-428D-9359-21EC5E41CC64}" dt="2024-03-08T15:06:34.840" v="3077" actId="478"/>
          <ac:spMkLst>
            <pc:docMk/>
            <pc:sldMk cId="2570602373" sldId="362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08T15:09:42.600" v="3308" actId="20577"/>
          <ac:spMkLst>
            <pc:docMk/>
            <pc:sldMk cId="2570602373" sldId="362"/>
            <ac:spMk id="63" creationId="{86658A8D-A90B-E12D-3E1B-32FEC43C2FEB}"/>
          </ac:spMkLst>
        </pc:spChg>
        <pc:spChg chg="mod">
          <ac:chgData name="Okafor, Paul O." userId="2be5de73-97a2-4cb4-b567-382a67b6055d" providerId="ADAL" clId="{B053E877-4470-428D-9359-21EC5E41CC64}" dt="2024-03-08T15:07:40.331" v="3157" actId="1038"/>
          <ac:spMkLst>
            <pc:docMk/>
            <pc:sldMk cId="2570602373" sldId="362"/>
            <ac:spMk id="1030" creationId="{31F3E492-3D25-50FC-B6C6-FB06C95BFE30}"/>
          </ac:spMkLst>
        </pc:spChg>
        <pc:grpChg chg="mod">
          <ac:chgData name="Okafor, Paul O." userId="2be5de73-97a2-4cb4-b567-382a67b6055d" providerId="ADAL" clId="{B053E877-4470-428D-9359-21EC5E41CC64}" dt="2024-03-08T15:07:25.912" v="3140" actId="1076"/>
          <ac:grpSpMkLst>
            <pc:docMk/>
            <pc:sldMk cId="2570602373" sldId="362"/>
            <ac:grpSpMk id="8" creationId="{5052FE37-B6FC-2D9E-D388-3A14C3522CDD}"/>
          </ac:grpSpMkLst>
        </pc:grpChg>
        <pc:grpChg chg="del">
          <ac:chgData name="Okafor, Paul O." userId="2be5de73-97a2-4cb4-b567-382a67b6055d" providerId="ADAL" clId="{B053E877-4470-428D-9359-21EC5E41CC64}" dt="2024-03-08T15:06:34.840" v="3077" actId="478"/>
          <ac:grpSpMkLst>
            <pc:docMk/>
            <pc:sldMk cId="2570602373" sldId="362"/>
            <ac:grpSpMk id="16" creationId="{52EBD6B4-B976-A12A-7C91-5DAA3FBA6156}"/>
          </ac:grpSpMkLst>
        </pc:grpChg>
      </pc:sldChg>
      <pc:sldChg chg="add del">
        <pc:chgData name="Okafor, Paul O." userId="2be5de73-97a2-4cb4-b567-382a67b6055d" providerId="ADAL" clId="{B053E877-4470-428D-9359-21EC5E41CC64}" dt="2024-03-04T22:09:36.576" v="2598"/>
        <pc:sldMkLst>
          <pc:docMk/>
          <pc:sldMk cId="2626346322" sldId="362"/>
        </pc:sldMkLst>
      </pc:sldChg>
      <pc:sldChg chg="delSp modSp add mod">
        <pc:chgData name="Okafor, Paul O." userId="2be5de73-97a2-4cb4-b567-382a67b6055d" providerId="ADAL" clId="{B053E877-4470-428D-9359-21EC5E41CC64}" dt="2024-03-14T09:25:30.502" v="7046" actId="1036"/>
        <pc:sldMkLst>
          <pc:docMk/>
          <pc:sldMk cId="278117523" sldId="363"/>
        </pc:sldMkLst>
        <pc:spChg chg="del">
          <ac:chgData name="Okafor, Paul O." userId="2be5de73-97a2-4cb4-b567-382a67b6055d" providerId="ADAL" clId="{B053E877-4470-428D-9359-21EC5E41CC64}" dt="2024-03-08T15:10:45.336" v="3310" actId="478"/>
          <ac:spMkLst>
            <pc:docMk/>
            <pc:sldMk cId="278117523" sldId="363"/>
            <ac:spMk id="13" creationId="{989DC5A4-F24F-A1C6-12CB-A286AA0B5B0D}"/>
          </ac:spMkLst>
        </pc:spChg>
        <pc:spChg chg="mod">
          <ac:chgData name="Okafor, Paul O." userId="2be5de73-97a2-4cb4-b567-382a67b6055d" providerId="ADAL" clId="{B053E877-4470-428D-9359-21EC5E41CC64}" dt="2024-03-08T15:10:51.111" v="3311" actId="14100"/>
          <ac:spMkLst>
            <pc:docMk/>
            <pc:sldMk cId="278117523" sldId="363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11:22.595" v="3389" actId="1038"/>
          <ac:spMkLst>
            <pc:docMk/>
            <pc:sldMk cId="278117523" sldId="363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14T09:24:35.861" v="6980" actId="403"/>
          <ac:spMkLst>
            <pc:docMk/>
            <pc:sldMk cId="278117523" sldId="363"/>
            <ac:spMk id="20" creationId="{E3984BFC-1CEE-D67B-0ED2-4CD3F9504542}"/>
          </ac:spMkLst>
        </pc:spChg>
        <pc:spChg chg="del">
          <ac:chgData name="Okafor, Paul O." userId="2be5de73-97a2-4cb4-b567-382a67b6055d" providerId="ADAL" clId="{B053E877-4470-428D-9359-21EC5E41CC64}" dt="2024-03-08T15:11:09.623" v="3330" actId="478"/>
          <ac:spMkLst>
            <pc:docMk/>
            <pc:sldMk cId="278117523" sldId="363"/>
            <ac:spMk id="56" creationId="{EA0327E0-C35C-4622-599A-2C0277B6AA86}"/>
          </ac:spMkLst>
        </pc:spChg>
        <pc:spChg chg="mod">
          <ac:chgData name="Okafor, Paul O." userId="2be5de73-97a2-4cb4-b567-382a67b6055d" providerId="ADAL" clId="{B053E877-4470-428D-9359-21EC5E41CC64}" dt="2024-03-14T09:24:32.585" v="6979" actId="403"/>
          <ac:spMkLst>
            <pc:docMk/>
            <pc:sldMk cId="278117523" sldId="363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14T09:25:30.502" v="7046" actId="1036"/>
          <ac:spMkLst>
            <pc:docMk/>
            <pc:sldMk cId="278117523" sldId="363"/>
            <ac:spMk id="1030" creationId="{31F3E492-3D25-50FC-B6C6-FB06C95BFE30}"/>
          </ac:spMkLst>
        </pc:spChg>
        <pc:grpChg chg="del">
          <ac:chgData name="Okafor, Paul O." userId="2be5de73-97a2-4cb4-b567-382a67b6055d" providerId="ADAL" clId="{B053E877-4470-428D-9359-21EC5E41CC64}" dt="2024-03-08T15:11:09.623" v="3330" actId="478"/>
          <ac:grpSpMkLst>
            <pc:docMk/>
            <pc:sldMk cId="278117523" sldId="363"/>
            <ac:grpSpMk id="16" creationId="{52EBD6B4-B976-A12A-7C91-5DAA3FBA6156}"/>
          </ac:grpSpMkLst>
        </pc:grpChg>
      </pc:sldChg>
      <pc:sldChg chg="addSp delSp modSp add mod">
        <pc:chgData name="Okafor, Paul O." userId="2be5de73-97a2-4cb4-b567-382a67b6055d" providerId="ADAL" clId="{B053E877-4470-428D-9359-21EC5E41CC64}" dt="2024-03-08T16:30:41.992" v="6493" actId="27636"/>
        <pc:sldMkLst>
          <pc:docMk/>
          <pc:sldMk cId="3623321478" sldId="364"/>
        </pc:sldMkLst>
        <pc:spChg chg="mod">
          <ac:chgData name="Okafor, Paul O." userId="2be5de73-97a2-4cb4-b567-382a67b6055d" providerId="ADAL" clId="{B053E877-4470-428D-9359-21EC5E41CC64}" dt="2024-03-08T16:30:41.992" v="6493" actId="27636"/>
          <ac:spMkLst>
            <pc:docMk/>
            <pc:sldMk cId="3623321478" sldId="364"/>
            <ac:spMk id="2" creationId="{00000000-0000-0000-0000-000000000000}"/>
          </ac:spMkLst>
        </pc:spChg>
        <pc:spChg chg="mod">
          <ac:chgData name="Okafor, Paul O." userId="2be5de73-97a2-4cb4-b567-382a67b6055d" providerId="ADAL" clId="{B053E877-4470-428D-9359-21EC5E41CC64}" dt="2024-03-08T15:23:21.835" v="3452" actId="20577"/>
          <ac:spMkLst>
            <pc:docMk/>
            <pc:sldMk cId="3623321478" sldId="364"/>
            <ac:spMk id="3" creationId="{00000000-0000-0000-0000-000000000000}"/>
          </ac:spMkLst>
        </pc:spChg>
        <pc:spChg chg="del">
          <ac:chgData name="Okafor, Paul O." userId="2be5de73-97a2-4cb4-b567-382a67b6055d" providerId="ADAL" clId="{B053E877-4470-428D-9359-21EC5E41CC64}" dt="2024-03-08T15:30:09.654" v="3482" actId="478"/>
          <ac:spMkLst>
            <pc:docMk/>
            <pc:sldMk cId="3623321478" sldId="364"/>
            <ac:spMk id="6" creationId="{00000000-0000-0000-0000-000000000000}"/>
          </ac:spMkLst>
        </pc:spChg>
        <pc:picChg chg="add mod">
          <ac:chgData name="Okafor, Paul O." userId="2be5de73-97a2-4cb4-b567-382a67b6055d" providerId="ADAL" clId="{B053E877-4470-428D-9359-21EC5E41CC64}" dt="2024-03-08T15:37:01.936" v="3798" actId="14100"/>
          <ac:picMkLst>
            <pc:docMk/>
            <pc:sldMk cId="3623321478" sldId="364"/>
            <ac:picMk id="5" creationId="{327C8A1A-01A3-6B0E-CD19-E4C42454FD4D}"/>
          </ac:picMkLst>
        </pc:picChg>
        <pc:picChg chg="del">
          <ac:chgData name="Okafor, Paul O." userId="2be5de73-97a2-4cb4-b567-382a67b6055d" providerId="ADAL" clId="{B053E877-4470-428D-9359-21EC5E41CC64}" dt="2024-03-08T15:29:40.148" v="3463" actId="478"/>
          <ac:picMkLst>
            <pc:docMk/>
            <pc:sldMk cId="3623321478" sldId="364"/>
            <ac:picMk id="8" creationId="{8545732A-F1CE-C31E-E61C-CA044F30B5B4}"/>
          </ac:picMkLst>
        </pc:picChg>
      </pc:sldChg>
      <pc:sldChg chg="modSp add mod">
        <pc:chgData name="Okafor, Paul O." userId="2be5de73-97a2-4cb4-b567-382a67b6055d" providerId="ADAL" clId="{B053E877-4470-428D-9359-21EC5E41CC64}" dt="2024-03-08T16:30:32.776" v="6491" actId="27636"/>
        <pc:sldMkLst>
          <pc:docMk/>
          <pc:sldMk cId="2402192779" sldId="365"/>
        </pc:sldMkLst>
        <pc:spChg chg="mod">
          <ac:chgData name="Okafor, Paul O." userId="2be5de73-97a2-4cb4-b567-382a67b6055d" providerId="ADAL" clId="{B053E877-4470-428D-9359-21EC5E41CC64}" dt="2024-03-08T16:30:32.776" v="6491" actId="27636"/>
          <ac:spMkLst>
            <pc:docMk/>
            <pc:sldMk cId="2402192779" sldId="365"/>
            <ac:spMk id="2" creationId="{00000000-0000-0000-0000-000000000000}"/>
          </ac:spMkLst>
        </pc:spChg>
      </pc:sldChg>
      <pc:sldChg chg="addSp modSp new del">
        <pc:chgData name="Okafor, Paul O." userId="2be5de73-97a2-4cb4-b567-382a67b6055d" providerId="ADAL" clId="{B053E877-4470-428D-9359-21EC5E41CC64}" dt="2024-03-08T15:51:19.066" v="4539" actId="47"/>
        <pc:sldMkLst>
          <pc:docMk/>
          <pc:sldMk cId="162635977" sldId="366"/>
        </pc:sldMkLst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9" creationId="{73A63837-7E97-491B-037C-443F3AFB36D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0" creationId="{313EDF3F-D543-DE40-D78B-E2A35ED204B3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1" creationId="{587372B7-4BFE-CA8D-A9EE-E39ED1719F6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2" creationId="{8132D8CC-6D61-FCB5-E864-55AF94C7548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3" creationId="{0B1C5DD9-DB66-3DBD-BA77-7AE76A6A3AA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4" creationId="{2BC73EF3-0FB8-2F94-6C5D-9ED7667F7A6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19" creationId="{9C48BE14-94B5-C20F-38CD-4B75845E6A2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0" creationId="{3EB38412-C64B-AF3B-6B0D-A856FFE3483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1" creationId="{5D0234A1-DA71-FA2C-3976-3BDB4D1017D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2" creationId="{2961DBE9-CB00-B0BA-CB53-289EF6F1EF4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3" creationId="{DD4DA319-C792-2377-6AEC-77A3098560E2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4" creationId="{8934FFC9-B111-197C-2752-F2C1BD79A38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5" creationId="{276DF6D1-10F3-056D-0748-4DE9FB16C6C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6" creationId="{6F641C73-0DD1-C497-9D52-2B7E2D18C2D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7" creationId="{016B11C5-F784-37CF-7285-23AC5318BFC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8" creationId="{9E9FCCDB-AE4D-5736-8CA2-54249B9299E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29" creationId="{1B9D58FF-F6FC-9EAD-2A6D-F0938BACB5F4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0" creationId="{B12F09D0-A9B1-11C6-B653-C0AC3F49A45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1" creationId="{50D635BD-D6B0-116F-DDFC-69125E9FC8BA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2" creationId="{207AC31F-3583-861F-1972-B389281016EF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3" creationId="{574D7708-96E6-4E80-AB7E-B2CCCF2BAF2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4" creationId="{AE76145B-3166-8567-7191-1F9D6B82A7F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5" creationId="{94F43998-E9CF-1C5A-416E-4AA0D5693FE3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6" creationId="{A0CDAEA6-65F6-FA64-6CE3-D0B71D177BB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7" creationId="{7BA62308-E39C-1742-DF5C-BE64D70356E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8" creationId="{33E20300-F14B-704F-8AEF-3DE6604BB9C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39" creationId="{1454904B-B36B-C305-B8E2-998CDBCDCEE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0" creationId="{7514F6EE-693B-5CD9-EF1F-B9AAE8E14E4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1" creationId="{60D7D0C7-48EB-9022-7BE1-CA68F381D026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2" creationId="{B39DAD19-EC35-B99A-2809-43083BB03B60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3" creationId="{0157383B-382A-62FC-354B-1DB915BFDDF1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4" creationId="{23DBE617-636F-2624-BC06-44CC08F95F65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5" creationId="{C0FCD0F4-6530-3212-746B-6CC2244F0184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6" creationId="{20BEF1FD-A740-07F7-2467-CD2EAE703E1A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7" creationId="{436A2723-32BC-7E51-8851-80EDEDB6B49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8" creationId="{133AC731-400B-2330-4DFC-0EC7CF8FB84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49" creationId="{4DD7A4C7-69F7-0581-E385-8A25F007E3DE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0" creationId="{70440C7E-0CDC-40E1-3403-0C9A2F2EA9F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1" creationId="{92C39889-5D00-E751-24D1-A4E947797C3E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2" creationId="{4BF7C54F-711C-6772-7618-477B8451A2EB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3" creationId="{8C573F69-95D1-3A4E-2455-F5425E59913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4" creationId="{BA958C98-F3E3-B895-6623-9740EEF64A0C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5" creationId="{4AF51F19-CF93-40C2-3A69-EA95FCD18047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6" creationId="{B6301D01-9CFC-243A-7E8B-C4C86B9753B6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7" creationId="{E4F8AC9C-7934-B94F-6C95-4BC02D63AF79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8" creationId="{49A4BEBA-B6B1-8D44-E4A6-F5485A2FB298}"/>
          </ac:spMkLst>
        </pc:spChg>
        <pc:spChg chg="mod">
          <ac:chgData name="Okafor, Paul O." userId="2be5de73-97a2-4cb4-b567-382a67b6055d" providerId="ADAL" clId="{B053E877-4470-428D-9359-21EC5E41CC64}" dt="2024-03-08T15:50:46.547" v="4534"/>
          <ac:spMkLst>
            <pc:docMk/>
            <pc:sldMk cId="162635977" sldId="366"/>
            <ac:spMk id="59" creationId="{F366D4FF-A81C-3AD2-310E-3D0B06A26E1F}"/>
          </ac:spMkLst>
        </pc:spChg>
        <pc:grpChg chg="add 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8" creationId="{DC363B8E-CD20-D9A6-C38A-247CC272B597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5" creationId="{F46CA6BD-859C-7AD1-9B59-0F45E7CFAD99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6" creationId="{98D506AA-41DC-0125-B5B5-3ECAFB616C2F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7" creationId="{D6DD68C7-22F4-5797-445D-17D846DF999A}"/>
          </ac:grpSpMkLst>
        </pc:grpChg>
        <pc:grpChg chg="mod">
          <ac:chgData name="Okafor, Paul O." userId="2be5de73-97a2-4cb4-b567-382a67b6055d" providerId="ADAL" clId="{B053E877-4470-428D-9359-21EC5E41CC64}" dt="2024-03-08T15:50:46.547" v="4534"/>
          <ac:grpSpMkLst>
            <pc:docMk/>
            <pc:sldMk cId="162635977" sldId="366"/>
            <ac:grpSpMk id="18" creationId="{FDF19FAB-6CBE-BD74-8F00-C782AE5F258B}"/>
          </ac:grpSpMkLst>
        </pc:grpChg>
      </pc:sldChg>
      <pc:sldChg chg="addSp delSp modSp add mod ord modShow modNotesTx">
        <pc:chgData name="Okafor, Paul O." userId="2be5de73-97a2-4cb4-b567-382a67b6055d" providerId="ADAL" clId="{B053E877-4470-428D-9359-21EC5E41CC64}" dt="2024-03-08T16:49:04.739" v="6514" actId="729"/>
        <pc:sldMkLst>
          <pc:docMk/>
          <pc:sldMk cId="4175555061" sldId="367"/>
        </pc:sldMkLst>
        <pc:spChg chg="add del mod">
          <ac:chgData name="Okafor, Paul O." userId="2be5de73-97a2-4cb4-b567-382a67b6055d" providerId="ADAL" clId="{B053E877-4470-428D-9359-21EC5E41CC64}" dt="2024-03-08T15:53:51.893" v="4734" actId="478"/>
          <ac:spMkLst>
            <pc:docMk/>
            <pc:sldMk cId="4175555061" sldId="367"/>
            <ac:spMk id="2" creationId="{AC73507E-6430-2617-20C5-704219106E8D}"/>
          </ac:spMkLst>
        </pc:spChg>
        <pc:spChg chg="mod">
          <ac:chgData name="Okafor, Paul O." userId="2be5de73-97a2-4cb4-b567-382a67b6055d" providerId="ADAL" clId="{B053E877-4470-428D-9359-21EC5E41CC64}" dt="2024-03-08T15:51:27.306" v="4552" actId="20577"/>
          <ac:spMkLst>
            <pc:docMk/>
            <pc:sldMk cId="4175555061" sldId="367"/>
            <ac:spMk id="3" creationId="{94F62DF4-BE97-545E-4F28-2F0185DAEAD8}"/>
          </ac:spMkLst>
        </pc:spChg>
        <pc:spChg chg="add del mod">
          <ac:chgData name="Okafor, Paul O." userId="2be5de73-97a2-4cb4-b567-382a67b6055d" providerId="ADAL" clId="{B053E877-4470-428D-9359-21EC5E41CC64}" dt="2024-03-08T15:53:54.605" v="4736" actId="478"/>
          <ac:spMkLst>
            <pc:docMk/>
            <pc:sldMk cId="4175555061" sldId="367"/>
            <ac:spMk id="4" creationId="{77017F5B-C417-7DA6-467B-7CA2A5B8A69F}"/>
          </ac:spMkLst>
        </pc:spChg>
        <pc:spChg chg="add del mod">
          <ac:chgData name="Okafor, Paul O." userId="2be5de73-97a2-4cb4-b567-382a67b6055d" providerId="ADAL" clId="{B053E877-4470-428D-9359-21EC5E41CC64}" dt="2024-03-08T15:53:53.875" v="4735" actId="478"/>
          <ac:spMkLst>
            <pc:docMk/>
            <pc:sldMk cId="4175555061" sldId="367"/>
            <ac:spMk id="5" creationId="{56DA530C-5CEE-8A42-FA27-B6E05CA821F1}"/>
          </ac:spMkLst>
        </pc:spChg>
        <pc:spChg chg="add del mod">
          <ac:chgData name="Okafor, Paul O." userId="2be5de73-97a2-4cb4-b567-382a67b6055d" providerId="ADAL" clId="{B053E877-4470-428D-9359-21EC5E41CC64}" dt="2024-03-08T15:54:27.611" v="4742" actId="478"/>
          <ac:spMkLst>
            <pc:docMk/>
            <pc:sldMk cId="4175555061" sldId="367"/>
            <ac:spMk id="6" creationId="{C382EC84-3DAB-B086-E966-5251B2E7BD50}"/>
          </ac:spMkLst>
        </pc:spChg>
        <pc:spChg chg="add del mod">
          <ac:chgData name="Okafor, Paul O." userId="2be5de73-97a2-4cb4-b567-382a67b6055d" providerId="ADAL" clId="{B053E877-4470-428D-9359-21EC5E41CC64}" dt="2024-03-08T15:54:28.332" v="4743" actId="478"/>
          <ac:spMkLst>
            <pc:docMk/>
            <pc:sldMk cId="4175555061" sldId="367"/>
            <ac:spMk id="7" creationId="{0F329DFA-5447-B591-6FA3-60B585AE8FDE}"/>
          </ac:spMkLst>
        </pc:spChg>
        <pc:spChg chg="del mod topLvl">
          <ac:chgData name="Okafor, Paul O." userId="2be5de73-97a2-4cb4-b567-382a67b6055d" providerId="ADAL" clId="{B053E877-4470-428D-9359-21EC5E41CC64}" dt="2024-03-08T15:53:38.098" v="4729" actId="478"/>
          <ac:spMkLst>
            <pc:docMk/>
            <pc:sldMk cId="4175555061" sldId="367"/>
            <ac:spMk id="9" creationId="{9D0681E8-ACB0-7F86-AAFA-0BC9148426AC}"/>
          </ac:spMkLst>
        </pc:spChg>
        <pc:spChg chg="del mod topLvl">
          <ac:chgData name="Okafor, Paul O." userId="2be5de73-97a2-4cb4-b567-382a67b6055d" providerId="ADAL" clId="{B053E877-4470-428D-9359-21EC5E41CC64}" dt="2024-03-08T15:53:37.048" v="4728" actId="478"/>
          <ac:spMkLst>
            <pc:docMk/>
            <pc:sldMk cId="4175555061" sldId="367"/>
            <ac:spMk id="10" creationId="{E37E85A4-21F2-9F4E-6099-1589C49D936C}"/>
          </ac:spMkLst>
        </pc:spChg>
        <pc:spChg chg="mod topLvl">
          <ac:chgData name="Okafor, Paul O." userId="2be5de73-97a2-4cb4-b567-382a67b6055d" providerId="ADAL" clId="{B053E877-4470-428D-9359-21EC5E41CC64}" dt="2024-03-08T15:57:02.913" v="4874" actId="1037"/>
          <ac:spMkLst>
            <pc:docMk/>
            <pc:sldMk cId="4175555061" sldId="367"/>
            <ac:spMk id="11" creationId="{BD5A0569-E1D1-1D0C-B16D-0388660C510B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2" creationId="{7E7920EC-84CE-9DA9-8CE2-01909D21274B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3" creationId="{989DC5A4-F24F-A1C6-12CB-A286AA0B5B0D}"/>
          </ac:spMkLst>
        </pc:spChg>
        <pc:spChg chg="del mod topLvl">
          <ac:chgData name="Okafor, Paul O." userId="2be5de73-97a2-4cb4-b567-382a67b6055d" providerId="ADAL" clId="{B053E877-4470-428D-9359-21EC5E41CC64}" dt="2024-03-08T15:52:58.267" v="4714" actId="478"/>
          <ac:spMkLst>
            <pc:docMk/>
            <pc:sldMk cId="4175555061" sldId="367"/>
            <ac:spMk id="14" creationId="{E86A44CC-13A1-A905-8DC4-567DA9B7E46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19" creationId="{1EB8CC93-3B90-405F-28EC-21BC1616AF1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0" creationId="{E3984BFC-1CEE-D67B-0ED2-4CD3F950454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1" creationId="{755FD2D3-06B0-19AF-081E-627A72D054F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2" creationId="{CC5F5315-61C5-1710-C4C6-ABC2980AF4A0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3" creationId="{D6E3A851-5924-630E-20EC-25464DCAC63B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4" creationId="{F50D40A4-C321-3B85-E02E-736581CD7C1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5" creationId="{1BA9E70B-4D5D-74A7-69D9-B24DDC7D08DD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6" creationId="{6CA37AF3-561D-66D0-CCC2-F4896210D1E8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7" creationId="{D4EB936F-A5AF-B836-EA4B-6C226881F58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8" creationId="{F4E4F7D3-FD13-74DA-646E-83BA6594447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29" creationId="{CA4EBCBA-E9D7-4BB4-971B-84E34B1DF56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0" creationId="{AC03E633-CA32-8897-CA30-61F1B269B479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1" creationId="{82688E74-A989-073F-589F-E7A9C75F73D2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2" creationId="{6E72B291-760F-B5CF-9021-E1AE1571D9C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3" creationId="{F31FAF10-0095-DFF3-5FCC-D9F369CDFB7E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4" creationId="{8D22CC2A-BA7E-1C6B-1799-59BCC2531934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5" creationId="{3DC6C660-B445-F6EE-535E-E9FA05B3F84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6" creationId="{2E92CFA7-017F-741A-FEE6-E2FB03952B5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7" creationId="{52B15519-F336-24AA-D394-06F4D9DD1E97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8" creationId="{BF291221-F687-3E0B-60CB-E478410E715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39" creationId="{68AC154C-5A59-4AD2-7A3A-5D56AB680917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0" creationId="{16194E65-6C9D-C43A-D70B-E53F67ED23F9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1" creationId="{BF053A68-744F-5170-59D9-4973ADF5712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2" creationId="{A2C5C6C3-D7D0-2F59-BAE1-AF062B829185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3" creationId="{18EC3C41-802A-1F74-3F7C-5ABC541A271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4" creationId="{134D3C44-326A-27C6-D061-6386B985194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5" creationId="{15E5E3F0-3351-39C9-D714-D50DEC1D83E0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6" creationId="{B65AFD38-94B2-4DBE-6DA5-AFD62279072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7" creationId="{D645B6B1-8914-73EB-9778-2935FF16F13F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8" creationId="{747817D9-9C91-06BF-F2D9-9E3C0B01FD2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49" creationId="{0777C91E-FAE6-F2B5-4CF7-A7C96906600A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0" creationId="{25EC4A2F-EAB9-E3D0-F2BD-E933D5523DE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1" creationId="{2FCC4B06-09DC-470E-CF5F-53D4C7BC2966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2" creationId="{E9E3404B-127B-A001-F472-E7C4A48DFC7D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3" creationId="{C4AD3AFF-72AE-6070-62DF-FCEFC6BD1681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4" creationId="{8678F671-DAA7-1C36-26FA-38266489CAAA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5" creationId="{E754CCA2-649D-9161-87DE-7F713B09937C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56" creationId="{EA0327E0-C35C-4622-599A-2C0277B6AA86}"/>
          </ac:spMkLst>
        </pc:spChg>
        <pc:spChg chg="add del mod">
          <ac:chgData name="Okafor, Paul O." userId="2be5de73-97a2-4cb4-b567-382a67b6055d" providerId="ADAL" clId="{B053E877-4470-428D-9359-21EC5E41CC64}" dt="2024-03-08T15:54:50.850" v="4752" actId="478"/>
          <ac:spMkLst>
            <pc:docMk/>
            <pc:sldMk cId="4175555061" sldId="367"/>
            <ac:spMk id="57" creationId="{2832639C-751B-C962-1925-76869333A027}"/>
          </ac:spMkLst>
        </pc:spChg>
        <pc:spChg chg="add del mod">
          <ac:chgData name="Okafor, Paul O." userId="2be5de73-97a2-4cb4-b567-382a67b6055d" providerId="ADAL" clId="{B053E877-4470-428D-9359-21EC5E41CC64}" dt="2024-03-08T15:54:51.475" v="4753" actId="478"/>
          <ac:spMkLst>
            <pc:docMk/>
            <pc:sldMk cId="4175555061" sldId="367"/>
            <ac:spMk id="58" creationId="{8F2E391F-40DC-202E-936A-C789641FFBD0}"/>
          </ac:spMkLst>
        </pc:spChg>
        <pc:spChg chg="add del mod">
          <ac:chgData name="Okafor, Paul O." userId="2be5de73-97a2-4cb4-b567-382a67b6055d" providerId="ADAL" clId="{B053E877-4470-428D-9359-21EC5E41CC64}" dt="2024-03-08T15:56:14.128" v="4854" actId="478"/>
          <ac:spMkLst>
            <pc:docMk/>
            <pc:sldMk cId="4175555061" sldId="367"/>
            <ac:spMk id="59" creationId="{1FD98AA7-DEE4-66E6-5422-BC5EF6C1BAA0}"/>
          </ac:spMkLst>
        </pc:spChg>
        <pc:spChg chg="add del mod">
          <ac:chgData name="Okafor, Paul O." userId="2be5de73-97a2-4cb4-b567-382a67b6055d" providerId="ADAL" clId="{B053E877-4470-428D-9359-21EC5E41CC64}" dt="2024-03-08T15:56:14.668" v="4856" actId="478"/>
          <ac:spMkLst>
            <pc:docMk/>
            <pc:sldMk cId="4175555061" sldId="367"/>
            <ac:spMk id="60" creationId="{C3560888-910B-BDC3-EFC4-1B29DA8CD2FA}"/>
          </ac:spMkLst>
        </pc:spChg>
        <pc:spChg chg="add del mod">
          <ac:chgData name="Okafor, Paul O." userId="2be5de73-97a2-4cb4-b567-382a67b6055d" providerId="ADAL" clId="{B053E877-4470-428D-9359-21EC5E41CC64}" dt="2024-03-08T15:56:13.478" v="4852" actId="478"/>
          <ac:spMkLst>
            <pc:docMk/>
            <pc:sldMk cId="4175555061" sldId="367"/>
            <ac:spMk id="61" creationId="{181D4EE1-52F6-9CAF-9F1E-73EAA642F11B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62" creationId="{714CEB54-3279-578F-7DC5-02D576C428E8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63" creationId="{86658A8D-A90B-E12D-3E1B-32FEC43C2FEB}"/>
          </ac:spMkLst>
        </pc:spChg>
        <pc:spChg chg="add del mod">
          <ac:chgData name="Okafor, Paul O." userId="2be5de73-97a2-4cb4-b567-382a67b6055d" providerId="ADAL" clId="{B053E877-4470-428D-9359-21EC5E41CC64}" dt="2024-03-08T15:56:15.642" v="4858" actId="478"/>
          <ac:spMkLst>
            <pc:docMk/>
            <pc:sldMk cId="4175555061" sldId="367"/>
            <ac:spMk id="1024" creationId="{2DE2E9A4-9BBA-6E20-4689-2331A4A18EF2}"/>
          </ac:spMkLst>
        </pc:spChg>
        <pc:spChg chg="add del mod">
          <ac:chgData name="Okafor, Paul O." userId="2be5de73-97a2-4cb4-b567-382a67b6055d" providerId="ADAL" clId="{B053E877-4470-428D-9359-21EC5E41CC64}" dt="2024-03-08T15:56:15.170" v="4857" actId="478"/>
          <ac:spMkLst>
            <pc:docMk/>
            <pc:sldMk cId="4175555061" sldId="367"/>
            <ac:spMk id="1025" creationId="{C329F9BB-F8FD-1D6D-B908-614CE32F4490}"/>
          </ac:spMkLst>
        </pc:spChg>
        <pc:spChg chg="add mod">
          <ac:chgData name="Okafor, Paul O." userId="2be5de73-97a2-4cb4-b567-382a67b6055d" providerId="ADAL" clId="{B053E877-4470-428D-9359-21EC5E41CC64}" dt="2024-03-08T16:03:11.824" v="4944" actId="207"/>
          <ac:spMkLst>
            <pc:docMk/>
            <pc:sldMk cId="4175555061" sldId="367"/>
            <ac:spMk id="1026" creationId="{724F4080-B79B-2006-D2C6-F0267026162F}"/>
          </ac:spMkLst>
        </pc:spChg>
        <pc:spChg chg="add mod">
          <ac:chgData name="Okafor, Paul O." userId="2be5de73-97a2-4cb4-b567-382a67b6055d" providerId="ADAL" clId="{B053E877-4470-428D-9359-21EC5E41CC64}" dt="2024-03-08T16:03:26.752" v="4945" actId="207"/>
          <ac:spMkLst>
            <pc:docMk/>
            <pc:sldMk cId="4175555061" sldId="367"/>
            <ac:spMk id="1027" creationId="{F4A208FB-12CB-1DDF-607F-894705534085}"/>
          </ac:spMkLst>
        </pc:spChg>
        <pc:spChg chg="add mod">
          <ac:chgData name="Okafor, Paul O." userId="2be5de73-97a2-4cb4-b567-382a67b6055d" providerId="ADAL" clId="{B053E877-4470-428D-9359-21EC5E41CC64}" dt="2024-03-08T16:03:44.216" v="4946" actId="207"/>
          <ac:spMkLst>
            <pc:docMk/>
            <pc:sldMk cId="4175555061" sldId="367"/>
            <ac:spMk id="1028" creationId="{6212AE7D-1F2B-EB20-D90E-3C622A9EA59A}"/>
          </ac:spMkLst>
        </pc:spChg>
        <pc:spChg chg="add mod">
          <ac:chgData name="Okafor, Paul O." userId="2be5de73-97a2-4cb4-b567-382a67b6055d" providerId="ADAL" clId="{B053E877-4470-428D-9359-21EC5E41CC64}" dt="2024-03-08T16:03:56.724" v="4947" actId="207"/>
          <ac:spMkLst>
            <pc:docMk/>
            <pc:sldMk cId="4175555061" sldId="367"/>
            <ac:spMk id="1029" creationId="{13A9051E-664A-DB6A-4996-C3051FB984E3}"/>
          </ac:spMkLst>
        </pc:spChg>
        <pc:spChg chg="mod">
          <ac:chgData name="Okafor, Paul O." userId="2be5de73-97a2-4cb4-b567-382a67b6055d" providerId="ADAL" clId="{B053E877-4470-428D-9359-21EC5E41CC64}" dt="2024-03-08T15:52:41.316" v="4712" actId="165"/>
          <ac:spMkLst>
            <pc:docMk/>
            <pc:sldMk cId="4175555061" sldId="367"/>
            <ac:spMk id="1030" creationId="{31F3E492-3D25-50FC-B6C6-FB06C95BFE30}"/>
          </ac:spMkLst>
        </pc:spChg>
        <pc:spChg chg="add mod">
          <ac:chgData name="Okafor, Paul O." userId="2be5de73-97a2-4cb4-b567-382a67b6055d" providerId="ADAL" clId="{B053E877-4470-428D-9359-21EC5E41CC64}" dt="2024-03-08T15:57:20.324" v="4907" actId="1036"/>
          <ac:spMkLst>
            <pc:docMk/>
            <pc:sldMk cId="4175555061" sldId="367"/>
            <ac:spMk id="1031" creationId="{AB33F565-FD6C-E607-E16B-E8E7FE03F285}"/>
          </ac:spMkLst>
        </pc:spChg>
        <pc:spChg chg="add mod">
          <ac:chgData name="Okafor, Paul O." userId="2be5de73-97a2-4cb4-b567-382a67b6055d" providerId="ADAL" clId="{B053E877-4470-428D-9359-21EC5E41CC64}" dt="2024-03-08T16:02:50.345" v="4943" actId="14100"/>
          <ac:spMkLst>
            <pc:docMk/>
            <pc:sldMk cId="4175555061" sldId="367"/>
            <ac:spMk id="1032" creationId="{A80A913E-9D30-25FA-EECB-DCD4F1DED04F}"/>
          </ac:spMkLst>
        </pc:spChg>
        <pc:spChg chg="add mod">
          <ac:chgData name="Okafor, Paul O." userId="2be5de73-97a2-4cb4-b567-382a67b6055d" providerId="ADAL" clId="{B053E877-4470-428D-9359-21EC5E41CC64}" dt="2024-03-08T16:04:10.550" v="4956" actId="403"/>
          <ac:spMkLst>
            <pc:docMk/>
            <pc:sldMk cId="4175555061" sldId="367"/>
            <ac:spMk id="1033" creationId="{2FC746FA-2F41-3BCF-D9DC-3037EC1010FB}"/>
          </ac:spMkLst>
        </pc:spChg>
        <pc:spChg chg="add mod">
          <ac:chgData name="Okafor, Paul O." userId="2be5de73-97a2-4cb4-b567-382a67b6055d" providerId="ADAL" clId="{B053E877-4470-428D-9359-21EC5E41CC64}" dt="2024-03-08T16:04:45.092" v="5044" actId="1038"/>
          <ac:spMkLst>
            <pc:docMk/>
            <pc:sldMk cId="4175555061" sldId="367"/>
            <ac:spMk id="1034" creationId="{1B285015-DEEE-0DF5-2D25-60244765D43B}"/>
          </ac:spMkLst>
        </pc:spChg>
        <pc:spChg chg="add mod">
          <ac:chgData name="Okafor, Paul O." userId="2be5de73-97a2-4cb4-b567-382a67b6055d" providerId="ADAL" clId="{B053E877-4470-428D-9359-21EC5E41CC64}" dt="2024-03-08T16:06:05.294" v="5531" actId="20577"/>
          <ac:spMkLst>
            <pc:docMk/>
            <pc:sldMk cId="4175555061" sldId="367"/>
            <ac:spMk id="1035" creationId="{3B260B69-FD96-DC1A-9F57-115E01F01CB0}"/>
          </ac:spMkLst>
        </pc:spChg>
        <pc:spChg chg="add mod">
          <ac:chgData name="Okafor, Paul O." userId="2be5de73-97a2-4cb4-b567-382a67b6055d" providerId="ADAL" clId="{B053E877-4470-428D-9359-21EC5E41CC64}" dt="2024-03-08T16:05:01.616" v="5163" actId="1036"/>
          <ac:spMkLst>
            <pc:docMk/>
            <pc:sldMk cId="4175555061" sldId="367"/>
            <ac:spMk id="1036" creationId="{802B18EF-3D25-D552-D330-540BBAF0B0B8}"/>
          </ac:spMkLst>
        </pc:spChg>
        <pc:spChg chg="add mod">
          <ac:chgData name="Okafor, Paul O." userId="2be5de73-97a2-4cb4-b567-382a67b6055d" providerId="ADAL" clId="{B053E877-4470-428D-9359-21EC5E41CC64}" dt="2024-03-08T16:06:07.924" v="5533" actId="20577"/>
          <ac:spMkLst>
            <pc:docMk/>
            <pc:sldMk cId="4175555061" sldId="367"/>
            <ac:spMk id="1037" creationId="{65CF2CE4-07E2-792E-4887-0E48760BD30E}"/>
          </ac:spMkLst>
        </pc:spChg>
        <pc:spChg chg="add mod">
          <ac:chgData name="Okafor, Paul O." userId="2be5de73-97a2-4cb4-b567-382a67b6055d" providerId="ADAL" clId="{B053E877-4470-428D-9359-21EC5E41CC64}" dt="2024-03-08T16:05:18.613" v="5233" actId="1038"/>
          <ac:spMkLst>
            <pc:docMk/>
            <pc:sldMk cId="4175555061" sldId="367"/>
            <ac:spMk id="1038" creationId="{73F233AD-8705-F62C-C0F9-3B758C1C7D22}"/>
          </ac:spMkLst>
        </pc:spChg>
        <pc:spChg chg="add mod">
          <ac:chgData name="Okafor, Paul O." userId="2be5de73-97a2-4cb4-b567-382a67b6055d" providerId="ADAL" clId="{B053E877-4470-428D-9359-21EC5E41CC64}" dt="2024-03-08T16:06:11.027" v="5535" actId="20577"/>
          <ac:spMkLst>
            <pc:docMk/>
            <pc:sldMk cId="4175555061" sldId="367"/>
            <ac:spMk id="1039" creationId="{43ABB1DE-BFC8-4CCA-FCDD-02884007B7D4}"/>
          </ac:spMkLst>
        </pc:spChg>
        <pc:spChg chg="add mod">
          <ac:chgData name="Okafor, Paul O." userId="2be5de73-97a2-4cb4-b567-382a67b6055d" providerId="ADAL" clId="{B053E877-4470-428D-9359-21EC5E41CC64}" dt="2024-03-08T16:05:37.363" v="5372" actId="1036"/>
          <ac:spMkLst>
            <pc:docMk/>
            <pc:sldMk cId="4175555061" sldId="367"/>
            <ac:spMk id="1040" creationId="{05D9EAE1-FE34-24C4-17E6-155D172B8A7C}"/>
          </ac:spMkLst>
        </pc:spChg>
        <pc:spChg chg="add mod">
          <ac:chgData name="Okafor, Paul O." userId="2be5de73-97a2-4cb4-b567-382a67b6055d" providerId="ADAL" clId="{B053E877-4470-428D-9359-21EC5E41CC64}" dt="2024-03-08T16:06:16.680" v="5539" actId="20577"/>
          <ac:spMkLst>
            <pc:docMk/>
            <pc:sldMk cId="4175555061" sldId="367"/>
            <ac:spMk id="1041" creationId="{51BB85B6-1639-B9C7-77E9-59C873551AC1}"/>
          </ac:spMkLst>
        </pc:spChg>
        <pc:spChg chg="add mod">
          <ac:chgData name="Okafor, Paul O." userId="2be5de73-97a2-4cb4-b567-382a67b6055d" providerId="ADAL" clId="{B053E877-4470-428D-9359-21EC5E41CC64}" dt="2024-03-08T16:05:58.967" v="5529" actId="1035"/>
          <ac:spMkLst>
            <pc:docMk/>
            <pc:sldMk cId="4175555061" sldId="367"/>
            <ac:spMk id="1042" creationId="{9416304B-D648-DD77-917D-E0F6120D3F6E}"/>
          </ac:spMkLst>
        </pc:spChg>
        <pc:spChg chg="add mod">
          <ac:chgData name="Okafor, Paul O." userId="2be5de73-97a2-4cb4-b567-382a67b6055d" providerId="ADAL" clId="{B053E877-4470-428D-9359-21EC5E41CC64}" dt="2024-03-08T16:06:19.578" v="5541" actId="20577"/>
          <ac:spMkLst>
            <pc:docMk/>
            <pc:sldMk cId="4175555061" sldId="367"/>
            <ac:spMk id="1043" creationId="{B59EC1B4-3624-5749-18DC-79AA9DCADDFD}"/>
          </ac:spMkLst>
        </pc:spChg>
        <pc:spChg chg="add del mod">
          <ac:chgData name="Okafor, Paul O." userId="2be5de73-97a2-4cb4-b567-382a67b6055d" providerId="ADAL" clId="{B053E877-4470-428D-9359-21EC5E41CC64}" dt="2024-03-08T16:09:44.531" v="5626" actId="478"/>
          <ac:spMkLst>
            <pc:docMk/>
            <pc:sldMk cId="4175555061" sldId="367"/>
            <ac:spMk id="1045" creationId="{A375EDD6-8CCB-7C11-9BFE-1CAAEFF1CC81}"/>
          </ac:spMkLst>
        </pc:spChg>
        <pc:spChg chg="add mod">
          <ac:chgData name="Okafor, Paul O." userId="2be5de73-97a2-4cb4-b567-382a67b6055d" providerId="ADAL" clId="{B053E877-4470-428D-9359-21EC5E41CC64}" dt="2024-03-08T16:26:55.151" v="6449" actId="20577"/>
          <ac:spMkLst>
            <pc:docMk/>
            <pc:sldMk cId="4175555061" sldId="367"/>
            <ac:spMk id="1046" creationId="{4BA37824-2E2C-F15E-542C-5C4C038CAFD3}"/>
          </ac:spMkLst>
        </pc:spChg>
        <pc:spChg chg="add mod">
          <ac:chgData name="Okafor, Paul O." userId="2be5de73-97a2-4cb4-b567-382a67b6055d" providerId="ADAL" clId="{B053E877-4470-428D-9359-21EC5E41CC64}" dt="2024-03-08T16:11:47.981" v="5753" actId="20577"/>
          <ac:spMkLst>
            <pc:docMk/>
            <pc:sldMk cId="4175555061" sldId="367"/>
            <ac:spMk id="1047" creationId="{D92A30C0-7094-230C-98CF-993DCB49F8B2}"/>
          </ac:spMkLst>
        </pc:spChg>
        <pc:spChg chg="add mod">
          <ac:chgData name="Okafor, Paul O." userId="2be5de73-97a2-4cb4-b567-382a67b6055d" providerId="ADAL" clId="{B053E877-4470-428D-9359-21EC5E41CC64}" dt="2024-03-08T16:12:37.719" v="5838" actId="20577"/>
          <ac:spMkLst>
            <pc:docMk/>
            <pc:sldMk cId="4175555061" sldId="367"/>
            <ac:spMk id="1048" creationId="{4BC5B617-3A7A-126F-6960-E8DEBF9E2E63}"/>
          </ac:spMkLst>
        </pc:spChg>
        <pc:spChg chg="add mod">
          <ac:chgData name="Okafor, Paul O." userId="2be5de73-97a2-4cb4-b567-382a67b6055d" providerId="ADAL" clId="{B053E877-4470-428D-9359-21EC5E41CC64}" dt="2024-03-08T16:13:00.763" v="5888" actId="20577"/>
          <ac:spMkLst>
            <pc:docMk/>
            <pc:sldMk cId="4175555061" sldId="367"/>
            <ac:spMk id="1049" creationId="{24876CB0-9982-604F-6508-59B4E9ED63FD}"/>
          </ac:spMkLst>
        </pc:spChg>
        <pc:spChg chg="add mod">
          <ac:chgData name="Okafor, Paul O." userId="2be5de73-97a2-4cb4-b567-382a67b6055d" providerId="ADAL" clId="{B053E877-4470-428D-9359-21EC5E41CC64}" dt="2024-03-08T16:13:17.829" v="5928" actId="20577"/>
          <ac:spMkLst>
            <pc:docMk/>
            <pc:sldMk cId="4175555061" sldId="367"/>
            <ac:spMk id="1050" creationId="{4D75C9A2-9420-B12E-792E-4513B5B4F44E}"/>
          </ac:spMkLst>
        </pc:spChg>
        <pc:spChg chg="add mod">
          <ac:chgData name="Okafor, Paul O." userId="2be5de73-97a2-4cb4-b567-382a67b6055d" providerId="ADAL" clId="{B053E877-4470-428D-9359-21EC5E41CC64}" dt="2024-03-08T16:13:43.733" v="5985" actId="20577"/>
          <ac:spMkLst>
            <pc:docMk/>
            <pc:sldMk cId="4175555061" sldId="367"/>
            <ac:spMk id="1051" creationId="{3E49980A-98B0-1895-4E5C-D7894924FE5A}"/>
          </ac:spMkLst>
        </pc:spChg>
        <pc:grpChg chg="del mod">
          <ac:chgData name="Okafor, Paul O." userId="2be5de73-97a2-4cb4-b567-382a67b6055d" providerId="ADAL" clId="{B053E877-4470-428D-9359-21EC5E41CC64}" dt="2024-03-08T15:52:41.316" v="4712" actId="165"/>
          <ac:grpSpMkLst>
            <pc:docMk/>
            <pc:sldMk cId="4175555061" sldId="367"/>
            <ac:grpSpMk id="8" creationId="{5052FE37-B6FC-2D9E-D388-3A14C3522CDD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5" creationId="{AA60B508-33B4-0630-8AF4-E054ADEE91C5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6" creationId="{52EBD6B4-B976-A12A-7C91-5DAA3FBA6156}"/>
          </ac:grpSpMkLst>
        </pc:grpChg>
        <pc:grpChg chg="del mod topLvl">
          <ac:chgData name="Okafor, Paul O." userId="2be5de73-97a2-4cb4-b567-382a67b6055d" providerId="ADAL" clId="{B053E877-4470-428D-9359-21EC5E41CC64}" dt="2024-03-08T15:55:28.031" v="4791" actId="478"/>
          <ac:grpSpMkLst>
            <pc:docMk/>
            <pc:sldMk cId="4175555061" sldId="367"/>
            <ac:grpSpMk id="17" creationId="{E59ADE35-937B-5E75-53F7-6CA25F7A8F97}"/>
          </ac:grpSpMkLst>
        </pc:grpChg>
        <pc:grpChg chg="del mod topLvl">
          <ac:chgData name="Okafor, Paul O." userId="2be5de73-97a2-4cb4-b567-382a67b6055d" providerId="ADAL" clId="{B053E877-4470-428D-9359-21EC5E41CC64}" dt="2024-03-08T15:52:58.267" v="4714" actId="478"/>
          <ac:grpSpMkLst>
            <pc:docMk/>
            <pc:sldMk cId="4175555061" sldId="367"/>
            <ac:grpSpMk id="18" creationId="{37894BC9-FF44-FBAA-B3D5-B975F4484649}"/>
          </ac:grpSpMkLst>
        </pc:grpChg>
      </pc:sldChg>
      <pc:sldChg chg="addSp delSp modSp add mod modShow modNotesTx">
        <pc:chgData name="Okafor, Paul O." userId="2be5de73-97a2-4cb4-b567-382a67b6055d" providerId="ADAL" clId="{B053E877-4470-428D-9359-21EC5E41CC64}" dt="2024-03-08T16:49:07.982" v="6515" actId="729"/>
        <pc:sldMkLst>
          <pc:docMk/>
          <pc:sldMk cId="22642790" sldId="368"/>
        </pc:sldMkLst>
        <pc:spChg chg="mod">
          <ac:chgData name="Okafor, Paul O." userId="2be5de73-97a2-4cb4-b567-382a67b6055d" providerId="ADAL" clId="{B053E877-4470-428D-9359-21EC5E41CC64}" dt="2024-03-08T16:15:06.027" v="6027" actId="20577"/>
          <ac:spMkLst>
            <pc:docMk/>
            <pc:sldMk cId="22642790" sldId="368"/>
            <ac:spMk id="3" creationId="{94F62DF4-BE97-545E-4F28-2F0185DAEAD8}"/>
          </ac:spMkLst>
        </pc:spChg>
        <pc:spChg chg="add mod">
          <ac:chgData name="Okafor, Paul O." userId="2be5de73-97a2-4cb4-b567-382a67b6055d" providerId="ADAL" clId="{B053E877-4470-428D-9359-21EC5E41CC64}" dt="2024-03-08T16:32:54.147" v="6513" actId="20577"/>
          <ac:spMkLst>
            <pc:docMk/>
            <pc:sldMk cId="22642790" sldId="368"/>
            <ac:spMk id="5" creationId="{55441A3D-2E7A-B3AE-1B47-94057D4AD5D1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1" creationId="{BD5A0569-E1D1-1D0C-B16D-0388660C510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6" creationId="{724F4080-B79B-2006-D2C6-F0267026162F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7" creationId="{F4A208FB-12CB-1DDF-607F-894705534085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8" creationId="{6212AE7D-1F2B-EB20-D90E-3C622A9EA59A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29" creationId="{13A9051E-664A-DB6A-4996-C3051FB984E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1" creationId="{AB33F565-FD6C-E607-E16B-E8E7FE03F285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2" creationId="{A80A913E-9D30-25FA-EECB-DCD4F1DED04F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3" creationId="{2FC746FA-2F41-3BCF-D9DC-3037EC1010F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4" creationId="{1B285015-DEEE-0DF5-2D25-60244765D43B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5" creationId="{3B260B69-FD96-DC1A-9F57-115E01F01CB0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6" creationId="{802B18EF-3D25-D552-D330-540BBAF0B0B8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7" creationId="{65CF2CE4-07E2-792E-4887-0E48760BD30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8" creationId="{73F233AD-8705-F62C-C0F9-3B758C1C7D22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39" creationId="{43ABB1DE-BFC8-4CCA-FCDD-02884007B7D4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0" creationId="{05D9EAE1-FE34-24C4-17E6-155D172B8A7C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1" creationId="{51BB85B6-1639-B9C7-77E9-59C873551AC1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2" creationId="{9416304B-D648-DD77-917D-E0F6120D3F6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3" creationId="{B59EC1B4-3624-5749-18DC-79AA9DCADDFD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6" creationId="{4BA37824-2E2C-F15E-542C-5C4C038CAFD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7" creationId="{D92A30C0-7094-230C-98CF-993DCB49F8B2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8" creationId="{4BC5B617-3A7A-126F-6960-E8DEBF9E2E63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49" creationId="{24876CB0-9982-604F-6508-59B4E9ED63FD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50" creationId="{4D75C9A2-9420-B12E-792E-4513B5B4F44E}"/>
          </ac:spMkLst>
        </pc:spChg>
        <pc:spChg chg="del">
          <ac:chgData name="Okafor, Paul O." userId="2be5de73-97a2-4cb4-b567-382a67b6055d" providerId="ADAL" clId="{B053E877-4470-428D-9359-21EC5E41CC64}" dt="2024-03-08T16:15:00.100" v="6009" actId="478"/>
          <ac:spMkLst>
            <pc:docMk/>
            <pc:sldMk cId="22642790" sldId="368"/>
            <ac:spMk id="1051" creationId="{3E49980A-98B0-1895-4E5C-D7894924FE5A}"/>
          </ac:spMkLst>
        </pc:spChg>
        <pc:picChg chg="add mod">
          <ac:chgData name="Okafor, Paul O." userId="2be5de73-97a2-4cb4-b567-382a67b6055d" providerId="ADAL" clId="{B053E877-4470-428D-9359-21EC5E41CC64}" dt="2024-03-08T16:26:13.089" v="6413" actId="1038"/>
          <ac:picMkLst>
            <pc:docMk/>
            <pc:sldMk cId="22642790" sldId="368"/>
            <ac:picMk id="4" creationId="{34EE2E9A-0D94-5071-74BF-42C60C92F648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09:13:24.524" v="6936" actId="1076"/>
        <pc:sldMkLst>
          <pc:docMk/>
          <pc:sldMk cId="3723990213" sldId="369"/>
        </pc:sldMkLst>
        <pc:spChg chg="mod">
          <ac:chgData name="Okafor, Paul O." userId="2be5de73-97a2-4cb4-b567-382a67b6055d" providerId="ADAL" clId="{B053E877-4470-428D-9359-21EC5E41CC64}" dt="2024-03-08T16:28:47.612" v="6480" actId="20577"/>
          <ac:spMkLst>
            <pc:docMk/>
            <pc:sldMk cId="3723990213" sldId="369"/>
            <ac:spMk id="3" creationId="{D2330574-6171-777E-E9F6-52DD11014133}"/>
          </ac:spMkLst>
        </pc:spChg>
        <pc:spChg chg="add del">
          <ac:chgData name="Okafor, Paul O." userId="2be5de73-97a2-4cb4-b567-382a67b6055d" providerId="ADAL" clId="{B053E877-4470-428D-9359-21EC5E41CC64}" dt="2024-03-14T09:12:36.674" v="6925" actId="22"/>
          <ac:spMkLst>
            <pc:docMk/>
            <pc:sldMk cId="3723990213" sldId="369"/>
            <ac:spMk id="4" creationId="{621B00E5-3B0A-CA88-93C1-CD0A8B236896}"/>
          </ac:spMkLst>
        </pc:spChg>
        <pc:spChg chg="add del">
          <ac:chgData name="Okafor, Paul O." userId="2be5de73-97a2-4cb4-b567-382a67b6055d" providerId="ADAL" clId="{B053E877-4470-428D-9359-21EC5E41CC64}" dt="2024-03-14T09:12:38.543" v="6927" actId="22"/>
          <ac:spMkLst>
            <pc:docMk/>
            <pc:sldMk cId="3723990213" sldId="369"/>
            <ac:spMk id="6" creationId="{C7D6F0FD-6BB4-95BD-5CC5-27F964C9AC21}"/>
          </ac:spMkLst>
        </pc:spChg>
        <pc:spChg chg="add">
          <ac:chgData name="Okafor, Paul O." userId="2be5de73-97a2-4cb4-b567-382a67b6055d" providerId="ADAL" clId="{B053E877-4470-428D-9359-21EC5E41CC64}" dt="2024-03-14T09:12:44.030" v="6928"/>
          <ac:spMkLst>
            <pc:docMk/>
            <pc:sldMk cId="3723990213" sldId="369"/>
            <ac:spMk id="7" creationId="{B1835912-3FA7-1CA4-9B95-BA6911B3B4B2}"/>
          </ac:spMkLst>
        </pc:spChg>
        <pc:spChg chg="add">
          <ac:chgData name="Okafor, Paul O." userId="2be5de73-97a2-4cb4-b567-382a67b6055d" providerId="ADAL" clId="{B053E877-4470-428D-9359-21EC5E41CC64}" dt="2024-03-14T09:12:47.087" v="6929"/>
          <ac:spMkLst>
            <pc:docMk/>
            <pc:sldMk cId="3723990213" sldId="369"/>
            <ac:spMk id="8" creationId="{3934E056-E9DC-35A9-4F21-5E1395E99A2C}"/>
          </ac:spMkLst>
        </pc:spChg>
        <pc:spChg chg="del">
          <ac:chgData name="Okafor, Paul O." userId="2be5de73-97a2-4cb4-b567-382a67b6055d" providerId="ADAL" clId="{B053E877-4470-428D-9359-21EC5E41CC64}" dt="2024-03-08T16:28:52.738" v="6481" actId="478"/>
          <ac:spMkLst>
            <pc:docMk/>
            <pc:sldMk cId="3723990213" sldId="369"/>
            <ac:spMk id="13" creationId="{9D96BBBD-C558-7E58-C541-5A8161C799CB}"/>
          </ac:spMkLst>
        </pc:spChg>
        <pc:spChg chg="del">
          <ac:chgData name="Okafor, Paul O." userId="2be5de73-97a2-4cb4-b567-382a67b6055d" providerId="ADAL" clId="{B053E877-4470-428D-9359-21EC5E41CC64}" dt="2024-03-08T16:28:56.271" v="6483" actId="478"/>
          <ac:spMkLst>
            <pc:docMk/>
            <pc:sldMk cId="3723990213" sldId="369"/>
            <ac:spMk id="16" creationId="{3A42C078-05CF-0BA5-1ABA-70E386953E04}"/>
          </ac:spMkLst>
        </pc:spChg>
        <pc:picChg chg="del">
          <ac:chgData name="Okafor, Paul O." userId="2be5de73-97a2-4cb4-b567-382a67b6055d" providerId="ADAL" clId="{B053E877-4470-428D-9359-21EC5E41CC64}" dt="2024-03-08T16:28:54.010" v="6482" actId="478"/>
          <ac:picMkLst>
            <pc:docMk/>
            <pc:sldMk cId="3723990213" sldId="369"/>
            <ac:picMk id="8" creationId="{1E20EF90-83AB-3EF4-50E4-E56D88C6912D}"/>
          </ac:picMkLst>
        </pc:picChg>
        <pc:picChg chg="add mod">
          <ac:chgData name="Okafor, Paul O." userId="2be5de73-97a2-4cb4-b567-382a67b6055d" providerId="ADAL" clId="{B053E877-4470-428D-9359-21EC5E41CC64}" dt="2024-03-14T09:13:24.524" v="6936" actId="1076"/>
          <ac:picMkLst>
            <pc:docMk/>
            <pc:sldMk cId="3723990213" sldId="369"/>
            <ac:picMk id="10" creationId="{D99AF3A5-3B3F-1FDB-0E65-4CD51421910D}"/>
          </ac:picMkLst>
        </pc:picChg>
        <pc:picChg chg="add del mod">
          <ac:chgData name="Okafor, Paul O." userId="2be5de73-97a2-4cb4-b567-382a67b6055d" providerId="ADAL" clId="{B053E877-4470-428D-9359-21EC5E41CC64}" dt="2024-03-14T09:13:21.469" v="6935" actId="478"/>
          <ac:picMkLst>
            <pc:docMk/>
            <pc:sldMk cId="3723990213" sldId="369"/>
            <ac:picMk id="2050" creationId="{F44B8C19-7E2B-FA93-4D3E-E3F0DFFA308E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14:04:30.389" v="7825" actId="2711"/>
        <pc:sldMkLst>
          <pc:docMk/>
          <pc:sldMk cId="4015717877" sldId="370"/>
        </pc:sldMkLst>
        <pc:spChg chg="add mod">
          <ac:chgData name="Okafor, Paul O." userId="2be5de73-97a2-4cb4-b567-382a67b6055d" providerId="ADAL" clId="{B053E877-4470-428D-9359-21EC5E41CC64}" dt="2024-03-14T14:04:30.389" v="7825" actId="2711"/>
          <ac:spMkLst>
            <pc:docMk/>
            <pc:sldMk cId="4015717877" sldId="370"/>
            <ac:spMk id="7" creationId="{D778E44E-C636-0FBB-FDCC-815CEC4DDEDB}"/>
          </ac:spMkLst>
        </pc:spChg>
        <pc:spChg chg="del">
          <ac:chgData name="Okafor, Paul O." userId="2be5de73-97a2-4cb4-b567-382a67b6055d" providerId="ADAL" clId="{B053E877-4470-428D-9359-21EC5E41CC64}" dt="2024-03-12T14:39:24.818" v="6709" actId="478"/>
          <ac:spMkLst>
            <pc:docMk/>
            <pc:sldMk cId="4015717877" sldId="370"/>
            <ac:spMk id="13" creationId="{9D96BBBD-C558-7E58-C541-5A8161C799CB}"/>
          </ac:spMkLst>
        </pc:spChg>
        <pc:spChg chg="mod">
          <ac:chgData name="Okafor, Paul O." userId="2be5de73-97a2-4cb4-b567-382a67b6055d" providerId="ADAL" clId="{B053E877-4470-428D-9359-21EC5E41CC64}" dt="2024-03-14T14:04:23.765" v="7824" actId="2711"/>
          <ac:spMkLst>
            <pc:docMk/>
            <pc:sldMk cId="4015717877" sldId="370"/>
            <ac:spMk id="16" creationId="{3A42C078-05CF-0BA5-1ABA-70E386953E04}"/>
          </ac:spMkLst>
        </pc:spChg>
        <pc:picChg chg="add mod">
          <ac:chgData name="Okafor, Paul O." userId="2be5de73-97a2-4cb4-b567-382a67b6055d" providerId="ADAL" clId="{B053E877-4470-428D-9359-21EC5E41CC64}" dt="2024-03-12T14:39:48.039" v="6715" actId="14100"/>
          <ac:picMkLst>
            <pc:docMk/>
            <pc:sldMk cId="4015717877" sldId="370"/>
            <ac:picMk id="4" creationId="{AA79EB0D-9735-64EC-D268-3F592DD7F1FB}"/>
          </ac:picMkLst>
        </pc:picChg>
        <pc:picChg chg="add mod">
          <ac:chgData name="Okafor, Paul O." userId="2be5de73-97a2-4cb4-b567-382a67b6055d" providerId="ADAL" clId="{B053E877-4470-428D-9359-21EC5E41CC64}" dt="2024-03-12T14:40:15.169" v="6719" actId="1076"/>
          <ac:picMkLst>
            <pc:docMk/>
            <pc:sldMk cId="4015717877" sldId="370"/>
            <ac:picMk id="6" creationId="{96B4A70C-48E5-1C28-3511-5AAA0AF48A3B}"/>
          </ac:picMkLst>
        </pc:picChg>
        <pc:picChg chg="del mod">
          <ac:chgData name="Okafor, Paul O." userId="2be5de73-97a2-4cb4-b567-382a67b6055d" providerId="ADAL" clId="{B053E877-4470-428D-9359-21EC5E41CC64}" dt="2024-03-12T14:39:07.176" v="6705" actId="478"/>
          <ac:picMkLst>
            <pc:docMk/>
            <pc:sldMk cId="4015717877" sldId="370"/>
            <ac:picMk id="8" creationId="{1E20EF90-83AB-3EF4-50E4-E56D88C6912D}"/>
          </ac:picMkLst>
        </pc:picChg>
      </pc:sldChg>
      <pc:sldChg chg="addSp delSp modSp add mod ord">
        <pc:chgData name="Okafor, Paul O." userId="2be5de73-97a2-4cb4-b567-382a67b6055d" providerId="ADAL" clId="{B053E877-4470-428D-9359-21EC5E41CC64}" dt="2024-03-14T12:43:06.206" v="7804" actId="20577"/>
        <pc:sldMkLst>
          <pc:docMk/>
          <pc:sldMk cId="1487836723" sldId="371"/>
        </pc:sldMkLst>
        <pc:spChg chg="add">
          <ac:chgData name="Okafor, Paul O." userId="2be5de73-97a2-4cb4-b567-382a67b6055d" providerId="ADAL" clId="{B053E877-4470-428D-9359-21EC5E41CC64}" dt="2024-03-14T12:26:27.896" v="7720"/>
          <ac:spMkLst>
            <pc:docMk/>
            <pc:sldMk cId="1487836723" sldId="371"/>
            <ac:spMk id="2" creationId="{3B8250D8-D8BD-5C5B-D482-06CAB16290C0}"/>
          </ac:spMkLst>
        </pc:spChg>
        <pc:spChg chg="mod">
          <ac:chgData name="Okafor, Paul O." userId="2be5de73-97a2-4cb4-b567-382a67b6055d" providerId="ADAL" clId="{B053E877-4470-428D-9359-21EC5E41CC64}" dt="2024-03-14T08:13:55.712" v="6923" actId="20577"/>
          <ac:spMkLst>
            <pc:docMk/>
            <pc:sldMk cId="1487836723" sldId="371"/>
            <ac:spMk id="3" creationId="{94F62DF4-BE97-545E-4F28-2F0185DAEAD8}"/>
          </ac:spMkLst>
        </pc:spChg>
        <pc:spChg chg="mod">
          <ac:chgData name="Okafor, Paul O." userId="2be5de73-97a2-4cb4-b567-382a67b6055d" providerId="ADAL" clId="{B053E877-4470-428D-9359-21EC5E41CC64}" dt="2024-03-14T12:43:06.206" v="7804" actId="20577"/>
          <ac:spMkLst>
            <pc:docMk/>
            <pc:sldMk cId="1487836723" sldId="371"/>
            <ac:spMk id="5" creationId="{55441A3D-2E7A-B3AE-1B47-94057D4AD5D1}"/>
          </ac:spMkLst>
        </pc:spChg>
        <pc:picChg chg="del">
          <ac:chgData name="Okafor, Paul O." userId="2be5de73-97a2-4cb4-b567-382a67b6055d" providerId="ADAL" clId="{B053E877-4470-428D-9359-21EC5E41CC64}" dt="2024-03-14T12:33:14.153" v="7788" actId="478"/>
          <ac:picMkLst>
            <pc:docMk/>
            <pc:sldMk cId="1487836723" sldId="371"/>
            <ac:picMk id="4" creationId="{34EE2E9A-0D94-5071-74BF-42C60C92F648}"/>
          </ac:picMkLst>
        </pc:picChg>
        <pc:picChg chg="add del mod">
          <ac:chgData name="Okafor, Paul O." userId="2be5de73-97a2-4cb4-b567-382a67b6055d" providerId="ADAL" clId="{B053E877-4470-428D-9359-21EC5E41CC64}" dt="2024-03-14T12:42:44.265" v="7791" actId="478"/>
          <ac:picMkLst>
            <pc:docMk/>
            <pc:sldMk cId="1487836723" sldId="371"/>
            <ac:picMk id="3075" creationId="{90669EF7-3A34-4546-DFD1-AE08E4E77EDE}"/>
          </ac:picMkLst>
        </pc:picChg>
        <pc:picChg chg="add mod">
          <ac:chgData name="Okafor, Paul O." userId="2be5de73-97a2-4cb4-b567-382a67b6055d" providerId="ADAL" clId="{B053E877-4470-428D-9359-21EC5E41CC64}" dt="2024-03-14T12:42:59.871" v="7802" actId="1038"/>
          <ac:picMkLst>
            <pc:docMk/>
            <pc:sldMk cId="1487836723" sldId="371"/>
            <ac:picMk id="3077" creationId="{028D1C81-EE82-B69D-ADFC-ED4ABC138564}"/>
          </ac:picMkLst>
        </pc:picChg>
      </pc:sldChg>
      <pc:sldChg chg="delSp modSp add mod modShow">
        <pc:chgData name="Okafor, Paul O." userId="2be5de73-97a2-4cb4-b567-382a67b6055d" providerId="ADAL" clId="{B053E877-4470-428D-9359-21EC5E41CC64}" dt="2024-03-14T14:02:19.179" v="7811" actId="729"/>
        <pc:sldMkLst>
          <pc:docMk/>
          <pc:sldMk cId="3181649291" sldId="372"/>
        </pc:sldMkLst>
        <pc:spChg chg="mod">
          <ac:chgData name="Okafor, Paul O." userId="2be5de73-97a2-4cb4-b567-382a67b6055d" providerId="ADAL" clId="{B053E877-4470-428D-9359-21EC5E41CC64}" dt="2024-03-14T09:30:09.760" v="7208" actId="1036"/>
          <ac:spMkLst>
            <pc:docMk/>
            <pc:sldMk cId="3181649291" sldId="372"/>
            <ac:spMk id="11" creationId="{E2005099-8B37-5534-6978-2A2F9B94A62B}"/>
          </ac:spMkLst>
        </pc:spChg>
        <pc:spChg chg="mod">
          <ac:chgData name="Okafor, Paul O." userId="2be5de73-97a2-4cb4-b567-382a67b6055d" providerId="ADAL" clId="{B053E877-4470-428D-9359-21EC5E41CC64}" dt="2024-03-14T09:29:20.658" v="7102" actId="1037"/>
          <ac:spMkLst>
            <pc:docMk/>
            <pc:sldMk cId="3181649291" sldId="372"/>
            <ac:spMk id="16" creationId="{00000000-0000-0000-0000-000000000000}"/>
          </ac:spMkLst>
        </pc:spChg>
        <pc:picChg chg="mod">
          <ac:chgData name="Okafor, Paul O." userId="2be5de73-97a2-4cb4-b567-382a67b6055d" providerId="ADAL" clId="{B053E877-4470-428D-9359-21EC5E41CC64}" dt="2024-03-14T09:30:00.633" v="7201" actId="1037"/>
          <ac:picMkLst>
            <pc:docMk/>
            <pc:sldMk cId="3181649291" sldId="372"/>
            <ac:picMk id="10" creationId="{C4F8F81E-80FD-3382-D3FA-D926E717CED1}"/>
          </ac:picMkLst>
        </pc:picChg>
        <pc:picChg chg="del">
          <ac:chgData name="Okafor, Paul O." userId="2be5de73-97a2-4cb4-b567-382a67b6055d" providerId="ADAL" clId="{B053E877-4470-428D-9359-21EC5E41CC64}" dt="2024-03-14T09:29:15.702" v="7075" actId="478"/>
          <ac:picMkLst>
            <pc:docMk/>
            <pc:sldMk cId="3181649291" sldId="372"/>
            <ac:picMk id="14" creationId="{7EC3A0EF-6A9A-DAA2-BE54-1C7A9C53A285}"/>
          </ac:picMkLst>
        </pc:picChg>
      </pc:sldChg>
      <pc:sldChg chg="delSp modSp add mod modShow">
        <pc:chgData name="Okafor, Paul O." userId="2be5de73-97a2-4cb4-b567-382a67b6055d" providerId="ADAL" clId="{B053E877-4470-428D-9359-21EC5E41CC64}" dt="2024-03-14T14:02:22.848" v="7812" actId="729"/>
        <pc:sldMkLst>
          <pc:docMk/>
          <pc:sldMk cId="1554140812" sldId="373"/>
        </pc:sldMkLst>
        <pc:spChg chg="mod">
          <ac:chgData name="Okafor, Paul O." userId="2be5de73-97a2-4cb4-b567-382a67b6055d" providerId="ADAL" clId="{B053E877-4470-428D-9359-21EC5E41CC64}" dt="2024-03-14T09:31:23.241" v="7334" actId="1036"/>
          <ac:spMkLst>
            <pc:docMk/>
            <pc:sldMk cId="1554140812" sldId="373"/>
            <ac:spMk id="11" creationId="{E2005099-8B37-5534-6978-2A2F9B94A62B}"/>
          </ac:spMkLst>
        </pc:spChg>
        <pc:spChg chg="mod">
          <ac:chgData name="Okafor, Paul O." userId="2be5de73-97a2-4cb4-b567-382a67b6055d" providerId="ADAL" clId="{B053E877-4470-428D-9359-21EC5E41CC64}" dt="2024-03-14T09:30:49.460" v="7212" actId="14100"/>
          <ac:spMkLst>
            <pc:docMk/>
            <pc:sldMk cId="1554140812" sldId="373"/>
            <ac:spMk id="16" creationId="{00000000-0000-0000-0000-000000000000}"/>
          </ac:spMkLst>
        </pc:spChg>
        <pc:picChg chg="del">
          <ac:chgData name="Okafor, Paul O." userId="2be5de73-97a2-4cb4-b567-382a67b6055d" providerId="ADAL" clId="{B053E877-4470-428D-9359-21EC5E41CC64}" dt="2024-03-14T09:30:50.763" v="7213" actId="478"/>
          <ac:picMkLst>
            <pc:docMk/>
            <pc:sldMk cId="1554140812" sldId="373"/>
            <ac:picMk id="10" creationId="{C4F8F81E-80FD-3382-D3FA-D926E717CED1}"/>
          </ac:picMkLst>
        </pc:picChg>
        <pc:picChg chg="mod">
          <ac:chgData name="Okafor, Paul O." userId="2be5de73-97a2-4cb4-b567-382a67b6055d" providerId="ADAL" clId="{B053E877-4470-428D-9359-21EC5E41CC64}" dt="2024-03-14T09:31:37.639" v="7364" actId="1036"/>
          <ac:picMkLst>
            <pc:docMk/>
            <pc:sldMk cId="1554140812" sldId="373"/>
            <ac:picMk id="14" creationId="{7EC3A0EF-6A9A-DAA2-BE54-1C7A9C53A285}"/>
          </ac:picMkLst>
        </pc:picChg>
      </pc:sldChg>
      <pc:sldChg chg="addSp delSp modSp add mod">
        <pc:chgData name="Okafor, Paul O." userId="2be5de73-97a2-4cb4-b567-382a67b6055d" providerId="ADAL" clId="{B053E877-4470-428D-9359-21EC5E41CC64}" dt="2024-03-14T12:46:36.671" v="7810" actId="20577"/>
        <pc:sldMkLst>
          <pc:docMk/>
          <pc:sldMk cId="3394470958" sldId="374"/>
        </pc:sldMkLst>
        <pc:spChg chg="mod">
          <ac:chgData name="Okafor, Paul O." userId="2be5de73-97a2-4cb4-b567-382a67b6055d" providerId="ADAL" clId="{B053E877-4470-428D-9359-21EC5E41CC64}" dt="2024-03-14T11:45:14.897" v="7381" actId="20577"/>
          <ac:spMkLst>
            <pc:docMk/>
            <pc:sldMk cId="3394470958" sldId="374"/>
            <ac:spMk id="3" creationId="{94F62DF4-BE97-545E-4F28-2F0185DAEAD8}"/>
          </ac:spMkLst>
        </pc:spChg>
        <pc:spChg chg="mod">
          <ac:chgData name="Okafor, Paul O." userId="2be5de73-97a2-4cb4-b567-382a67b6055d" providerId="ADAL" clId="{B053E877-4470-428D-9359-21EC5E41CC64}" dt="2024-03-14T12:46:36.671" v="7810" actId="20577"/>
          <ac:spMkLst>
            <pc:docMk/>
            <pc:sldMk cId="3394470958" sldId="374"/>
            <ac:spMk id="5" creationId="{55441A3D-2E7A-B3AE-1B47-94057D4AD5D1}"/>
          </ac:spMkLst>
        </pc:spChg>
        <pc:picChg chg="del mod">
          <ac:chgData name="Okafor, Paul O." userId="2be5de73-97a2-4cb4-b567-382a67b6055d" providerId="ADAL" clId="{B053E877-4470-428D-9359-21EC5E41CC64}" dt="2024-03-14T12:13:26.082" v="7624" actId="478"/>
          <ac:picMkLst>
            <pc:docMk/>
            <pc:sldMk cId="3394470958" sldId="374"/>
            <ac:picMk id="4" creationId="{34EE2E9A-0D94-5071-74BF-42C60C92F648}"/>
          </ac:picMkLst>
        </pc:picChg>
        <pc:picChg chg="add mod">
          <ac:chgData name="Okafor, Paul O." userId="2be5de73-97a2-4cb4-b567-382a67b6055d" providerId="ADAL" clId="{B053E877-4470-428D-9359-21EC5E41CC64}" dt="2024-03-14T12:13:31.657" v="7627" actId="1076"/>
          <ac:picMkLst>
            <pc:docMk/>
            <pc:sldMk cId="3394470958" sldId="374"/>
            <ac:picMk id="2050" creationId="{5539BD4C-14ED-EAE3-63CF-A68758FE07F2}"/>
          </ac:picMkLst>
        </pc:picChg>
      </pc:sldChg>
      <pc:sldMasterChg chg="delSldLayout">
        <pc:chgData name="Okafor, Paul O." userId="2be5de73-97a2-4cb4-b567-382a67b6055d" providerId="ADAL" clId="{B053E877-4470-428D-9359-21EC5E41CC64}" dt="2024-03-08T15:02:23.481" v="3056" actId="47"/>
        <pc:sldMasterMkLst>
          <pc:docMk/>
          <pc:sldMasterMk cId="0" sldId="2147483840"/>
        </pc:sldMasterMkLst>
        <pc:sldLayoutChg chg="del">
          <pc:chgData name="Okafor, Paul O." userId="2be5de73-97a2-4cb4-b567-382a67b6055d" providerId="ADAL" clId="{B053E877-4470-428D-9359-21EC5E41CC64}" dt="2024-03-08T15:02:23.481" v="3056" actId="47"/>
          <pc:sldLayoutMkLst>
            <pc:docMk/>
            <pc:sldMasterMk cId="0" sldId="2147483840"/>
            <pc:sldLayoutMk cId="2937927700" sldId="2147483861"/>
          </pc:sldLayoutMkLst>
        </pc:sldLayoutChg>
      </pc:sldMasterChg>
      <pc:sldMasterChg chg="del delSldLayout">
        <pc:chgData name="Okafor, Paul O." userId="2be5de73-97a2-4cb4-b567-382a67b6055d" providerId="ADAL" clId="{B053E877-4470-428D-9359-21EC5E41CC64}" dt="2024-03-08T15:02:25.380" v="3057" actId="47"/>
        <pc:sldMasterMkLst>
          <pc:docMk/>
          <pc:sldMasterMk cId="1445793016" sldId="2147483849"/>
        </pc:sldMasterMkLst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97769280" sldId="2147483850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1615504790" sldId="2147483851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586707360" sldId="2147483852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473443596" sldId="2147483853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35922400" sldId="2147483854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47194299" sldId="2147483855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3099184775" sldId="2147483856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623409921" sldId="2147483857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2023645578" sldId="2147483858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1606695226" sldId="2147483859"/>
          </pc:sldLayoutMkLst>
        </pc:sldLayoutChg>
        <pc:sldLayoutChg chg="del">
          <pc:chgData name="Okafor, Paul O." userId="2be5de73-97a2-4cb4-b567-382a67b6055d" providerId="ADAL" clId="{B053E877-4470-428D-9359-21EC5E41CC64}" dt="2024-03-08T15:02:25.380" v="3057" actId="47"/>
          <pc:sldLayoutMkLst>
            <pc:docMk/>
            <pc:sldMasterMk cId="1445793016" sldId="2147483849"/>
            <pc:sldLayoutMk cId="824869840" sldId="2147483860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FADBB4-D5C0-47BA-B93F-B70BAAE5176A}" type="doc">
      <dgm:prSet loTypeId="urn:microsoft.com/office/officeart/2005/8/layout/process2" loCatId="process" qsTypeId="urn:microsoft.com/office/officeart/2005/8/quickstyle/simple1#1" qsCatId="simple" csTypeId="urn:microsoft.com/office/officeart/2005/8/colors/accent1_2#1" csCatId="accent1" phldr="1"/>
      <dgm:spPr/>
    </dgm:pt>
    <dgm:pt modelId="{234A6813-E037-41B9-B859-CA2F358A437E}">
      <dgm:prSet phldrT="[Text]"/>
      <dgm:spPr/>
      <dgm:t>
        <a:bodyPr/>
        <a:lstStyle/>
        <a:p>
          <a:r>
            <a:rPr lang="en-US" dirty="0"/>
            <a:t>Split Train/Validate</a:t>
          </a:r>
        </a:p>
      </dgm:t>
    </dgm:pt>
    <dgm:pt modelId="{0409972D-0AA4-4AAE-93CE-6C18DF719C14}" type="parTrans" cxnId="{992F033F-6550-42F6-B5EE-86F8B151100A}">
      <dgm:prSet/>
      <dgm:spPr/>
      <dgm:t>
        <a:bodyPr/>
        <a:lstStyle/>
        <a:p>
          <a:endParaRPr lang="en-US"/>
        </a:p>
      </dgm:t>
    </dgm:pt>
    <dgm:pt modelId="{C0739440-969C-4187-8DA8-EEABA1AB40C1}" type="sibTrans" cxnId="{992F033F-6550-42F6-B5EE-86F8B151100A}">
      <dgm:prSet/>
      <dgm:spPr/>
      <dgm:t>
        <a:bodyPr/>
        <a:lstStyle/>
        <a:p>
          <a:endParaRPr lang="en-US"/>
        </a:p>
      </dgm:t>
    </dgm:pt>
    <dgm:pt modelId="{3E3A77F8-C267-4A2E-B635-6E8E23C8E8A5}">
      <dgm:prSet phldrT="[Text]"/>
      <dgm:spPr/>
      <dgm:t>
        <a:bodyPr/>
        <a:lstStyle/>
        <a:p>
          <a:r>
            <a:rPr lang="en-US" dirty="0"/>
            <a:t>Train Model</a:t>
          </a:r>
        </a:p>
      </dgm:t>
    </dgm:pt>
    <dgm:pt modelId="{2C5DEDC0-2344-452D-B9D9-DCE4CD34C990}" type="parTrans" cxnId="{F7E6DFA5-0E8D-4371-A821-52EBC8AF0EC3}">
      <dgm:prSet/>
      <dgm:spPr/>
      <dgm:t>
        <a:bodyPr/>
        <a:lstStyle/>
        <a:p>
          <a:endParaRPr lang="en-US"/>
        </a:p>
      </dgm:t>
    </dgm:pt>
    <dgm:pt modelId="{ED0BE992-36C7-4073-B5E7-C8BB16B91A8E}" type="sibTrans" cxnId="{F7E6DFA5-0E8D-4371-A821-52EBC8AF0EC3}">
      <dgm:prSet/>
      <dgm:spPr/>
      <dgm:t>
        <a:bodyPr/>
        <a:lstStyle/>
        <a:p>
          <a:endParaRPr lang="en-US"/>
        </a:p>
      </dgm:t>
    </dgm:pt>
    <dgm:pt modelId="{A75FD27E-1E7C-434F-8215-8E42834B325D}">
      <dgm:prSet phldrT="[Text]"/>
      <dgm:spPr/>
      <dgm:t>
        <a:bodyPr/>
        <a:lstStyle/>
        <a:p>
          <a:r>
            <a:rPr lang="en-US" dirty="0"/>
            <a:t>Test Model Tune</a:t>
          </a:r>
        </a:p>
      </dgm:t>
    </dgm:pt>
    <dgm:pt modelId="{3465A18B-EE06-48EA-B94B-C754F42CBD7D}" type="parTrans" cxnId="{C250C236-7B6B-45E1-8746-ADEC7C4A8237}">
      <dgm:prSet/>
      <dgm:spPr/>
      <dgm:t>
        <a:bodyPr/>
        <a:lstStyle/>
        <a:p>
          <a:endParaRPr lang="en-US"/>
        </a:p>
      </dgm:t>
    </dgm:pt>
    <dgm:pt modelId="{E7C63035-94B0-4BF3-B870-330705E566A4}" type="sibTrans" cxnId="{C250C236-7B6B-45E1-8746-ADEC7C4A8237}">
      <dgm:prSet/>
      <dgm:spPr/>
      <dgm:t>
        <a:bodyPr/>
        <a:lstStyle/>
        <a:p>
          <a:endParaRPr lang="en-US"/>
        </a:p>
      </dgm:t>
    </dgm:pt>
    <dgm:pt modelId="{8F18DA97-E5A0-4C6E-A495-600C30820E44}">
      <dgm:prSet/>
      <dgm:spPr/>
      <dgm:t>
        <a:bodyPr/>
        <a:lstStyle/>
        <a:p>
          <a:r>
            <a:rPr lang="en-US" dirty="0"/>
            <a:t>Cross-Validation / Random shuffling</a:t>
          </a:r>
        </a:p>
      </dgm:t>
    </dgm:pt>
    <dgm:pt modelId="{4272D7A7-4650-4B7A-9859-31EA3CE16855}" type="parTrans" cxnId="{A9EBFB4B-91FD-434B-86F2-9BC1301EF0D7}">
      <dgm:prSet/>
      <dgm:spPr/>
      <dgm:t>
        <a:bodyPr/>
        <a:lstStyle/>
        <a:p>
          <a:endParaRPr lang="en-US"/>
        </a:p>
      </dgm:t>
    </dgm:pt>
    <dgm:pt modelId="{581165CF-B3A5-4BC7-9F02-63E79E0D4C98}" type="sibTrans" cxnId="{A9EBFB4B-91FD-434B-86F2-9BC1301EF0D7}">
      <dgm:prSet/>
      <dgm:spPr/>
      <dgm:t>
        <a:bodyPr/>
        <a:lstStyle/>
        <a:p>
          <a:endParaRPr lang="en-US"/>
        </a:p>
      </dgm:t>
    </dgm:pt>
    <dgm:pt modelId="{FDD1A68C-92D7-473E-A812-7195F87A114F}" type="pres">
      <dgm:prSet presAssocID="{01FADBB4-D5C0-47BA-B93F-B70BAAE5176A}" presName="linearFlow" presStyleCnt="0">
        <dgm:presLayoutVars>
          <dgm:resizeHandles val="exact"/>
        </dgm:presLayoutVars>
      </dgm:prSet>
      <dgm:spPr/>
    </dgm:pt>
    <dgm:pt modelId="{886B3808-BA6E-4E3C-A7D0-848206C9AB8E}" type="pres">
      <dgm:prSet presAssocID="{8F18DA97-E5A0-4C6E-A495-600C30820E44}" presName="node" presStyleLbl="node1" presStyleIdx="0" presStyleCnt="4">
        <dgm:presLayoutVars>
          <dgm:bulletEnabled val="1"/>
        </dgm:presLayoutVars>
      </dgm:prSet>
      <dgm:spPr/>
    </dgm:pt>
    <dgm:pt modelId="{6F0E63E1-A319-4D19-A232-11BFF19A6FAB}" type="pres">
      <dgm:prSet presAssocID="{581165CF-B3A5-4BC7-9F02-63E79E0D4C98}" presName="sibTrans" presStyleLbl="sibTrans2D1" presStyleIdx="0" presStyleCnt="3"/>
      <dgm:spPr/>
    </dgm:pt>
    <dgm:pt modelId="{DD66FB41-783B-46DB-B195-943E697E5959}" type="pres">
      <dgm:prSet presAssocID="{581165CF-B3A5-4BC7-9F02-63E79E0D4C98}" presName="connectorText" presStyleLbl="sibTrans2D1" presStyleIdx="0" presStyleCnt="3"/>
      <dgm:spPr/>
    </dgm:pt>
    <dgm:pt modelId="{7BB7104D-2B43-4324-A1A8-36F11BA85EA1}" type="pres">
      <dgm:prSet presAssocID="{234A6813-E037-41B9-B859-CA2F358A437E}" presName="node" presStyleLbl="node1" presStyleIdx="1" presStyleCnt="4">
        <dgm:presLayoutVars>
          <dgm:bulletEnabled val="1"/>
        </dgm:presLayoutVars>
      </dgm:prSet>
      <dgm:spPr/>
    </dgm:pt>
    <dgm:pt modelId="{42DBF91D-1FAD-43EC-9286-646A7F83BB98}" type="pres">
      <dgm:prSet presAssocID="{C0739440-969C-4187-8DA8-EEABA1AB40C1}" presName="sibTrans" presStyleLbl="sibTrans2D1" presStyleIdx="1" presStyleCnt="3"/>
      <dgm:spPr/>
    </dgm:pt>
    <dgm:pt modelId="{C2298C1A-9CCF-4ACA-94F0-4AAD0E51EE3E}" type="pres">
      <dgm:prSet presAssocID="{C0739440-969C-4187-8DA8-EEABA1AB40C1}" presName="connectorText" presStyleLbl="sibTrans2D1" presStyleIdx="1" presStyleCnt="3"/>
      <dgm:spPr/>
    </dgm:pt>
    <dgm:pt modelId="{794B3C1D-B46B-4AEE-B314-746D691C3962}" type="pres">
      <dgm:prSet presAssocID="{3E3A77F8-C267-4A2E-B635-6E8E23C8E8A5}" presName="node" presStyleLbl="node1" presStyleIdx="2" presStyleCnt="4">
        <dgm:presLayoutVars>
          <dgm:bulletEnabled val="1"/>
        </dgm:presLayoutVars>
      </dgm:prSet>
      <dgm:spPr/>
    </dgm:pt>
    <dgm:pt modelId="{1F65CBF5-FBF7-4BFA-B1AD-03CC95BA2548}" type="pres">
      <dgm:prSet presAssocID="{ED0BE992-36C7-4073-B5E7-C8BB16B91A8E}" presName="sibTrans" presStyleLbl="sibTrans2D1" presStyleIdx="2" presStyleCnt="3"/>
      <dgm:spPr/>
    </dgm:pt>
    <dgm:pt modelId="{10AA301A-2237-414C-8F32-68AAD151C354}" type="pres">
      <dgm:prSet presAssocID="{ED0BE992-36C7-4073-B5E7-C8BB16B91A8E}" presName="connectorText" presStyleLbl="sibTrans2D1" presStyleIdx="2" presStyleCnt="3"/>
      <dgm:spPr/>
    </dgm:pt>
    <dgm:pt modelId="{69B3F566-AE9D-4768-A997-2374F7646D2B}" type="pres">
      <dgm:prSet presAssocID="{A75FD27E-1E7C-434F-8215-8E42834B325D}" presName="node" presStyleLbl="node1" presStyleIdx="3" presStyleCnt="4">
        <dgm:presLayoutVars>
          <dgm:bulletEnabled val="1"/>
        </dgm:presLayoutVars>
      </dgm:prSet>
      <dgm:spPr/>
    </dgm:pt>
  </dgm:ptLst>
  <dgm:cxnLst>
    <dgm:cxn modelId="{13A53B21-20C8-4A84-AA4D-FF157914FF15}" type="presOf" srcId="{8F18DA97-E5A0-4C6E-A495-600C30820E44}" destId="{886B3808-BA6E-4E3C-A7D0-848206C9AB8E}" srcOrd="0" destOrd="0" presId="urn:microsoft.com/office/officeart/2005/8/layout/process2"/>
    <dgm:cxn modelId="{C250C236-7B6B-45E1-8746-ADEC7C4A8237}" srcId="{01FADBB4-D5C0-47BA-B93F-B70BAAE5176A}" destId="{A75FD27E-1E7C-434F-8215-8E42834B325D}" srcOrd="3" destOrd="0" parTransId="{3465A18B-EE06-48EA-B94B-C754F42CBD7D}" sibTransId="{E7C63035-94B0-4BF3-B870-330705E566A4}"/>
    <dgm:cxn modelId="{9F7ACF3A-0C17-469C-8881-DA547CE49299}" type="presOf" srcId="{234A6813-E037-41B9-B859-CA2F358A437E}" destId="{7BB7104D-2B43-4324-A1A8-36F11BA85EA1}" srcOrd="0" destOrd="0" presId="urn:microsoft.com/office/officeart/2005/8/layout/process2"/>
    <dgm:cxn modelId="{992F033F-6550-42F6-B5EE-86F8B151100A}" srcId="{01FADBB4-D5C0-47BA-B93F-B70BAAE5176A}" destId="{234A6813-E037-41B9-B859-CA2F358A437E}" srcOrd="1" destOrd="0" parTransId="{0409972D-0AA4-4AAE-93CE-6C18DF719C14}" sibTransId="{C0739440-969C-4187-8DA8-EEABA1AB40C1}"/>
    <dgm:cxn modelId="{579B305D-0A1E-4F67-AEE9-01A72BC7514C}" type="presOf" srcId="{ED0BE992-36C7-4073-B5E7-C8BB16B91A8E}" destId="{10AA301A-2237-414C-8F32-68AAD151C354}" srcOrd="1" destOrd="0" presId="urn:microsoft.com/office/officeart/2005/8/layout/process2"/>
    <dgm:cxn modelId="{ABB59C4B-EB31-4850-A6C8-9F7017723B00}" type="presOf" srcId="{3E3A77F8-C267-4A2E-B635-6E8E23C8E8A5}" destId="{794B3C1D-B46B-4AEE-B314-746D691C3962}" srcOrd="0" destOrd="0" presId="urn:microsoft.com/office/officeart/2005/8/layout/process2"/>
    <dgm:cxn modelId="{A9EBFB4B-91FD-434B-86F2-9BC1301EF0D7}" srcId="{01FADBB4-D5C0-47BA-B93F-B70BAAE5176A}" destId="{8F18DA97-E5A0-4C6E-A495-600C30820E44}" srcOrd="0" destOrd="0" parTransId="{4272D7A7-4650-4B7A-9859-31EA3CE16855}" sibTransId="{581165CF-B3A5-4BC7-9F02-63E79E0D4C98}"/>
    <dgm:cxn modelId="{CFB5EC75-9576-40B6-B735-5847C2F71E82}" type="presOf" srcId="{A75FD27E-1E7C-434F-8215-8E42834B325D}" destId="{69B3F566-AE9D-4768-A997-2374F7646D2B}" srcOrd="0" destOrd="0" presId="urn:microsoft.com/office/officeart/2005/8/layout/process2"/>
    <dgm:cxn modelId="{F7E6DFA5-0E8D-4371-A821-52EBC8AF0EC3}" srcId="{01FADBB4-D5C0-47BA-B93F-B70BAAE5176A}" destId="{3E3A77F8-C267-4A2E-B635-6E8E23C8E8A5}" srcOrd="2" destOrd="0" parTransId="{2C5DEDC0-2344-452D-B9D9-DCE4CD34C990}" sibTransId="{ED0BE992-36C7-4073-B5E7-C8BB16B91A8E}"/>
    <dgm:cxn modelId="{B6C78BAE-9D91-4696-8247-F3D6A18B8FE8}" type="presOf" srcId="{581165CF-B3A5-4BC7-9F02-63E79E0D4C98}" destId="{6F0E63E1-A319-4D19-A232-11BFF19A6FAB}" srcOrd="0" destOrd="0" presId="urn:microsoft.com/office/officeart/2005/8/layout/process2"/>
    <dgm:cxn modelId="{D57E3DB4-1EDC-47BC-9B92-33872096F50A}" type="presOf" srcId="{01FADBB4-D5C0-47BA-B93F-B70BAAE5176A}" destId="{FDD1A68C-92D7-473E-A812-7195F87A114F}" srcOrd="0" destOrd="0" presId="urn:microsoft.com/office/officeart/2005/8/layout/process2"/>
    <dgm:cxn modelId="{6671E8C4-EFC1-4C50-854A-852119FB9794}" type="presOf" srcId="{C0739440-969C-4187-8DA8-EEABA1AB40C1}" destId="{C2298C1A-9CCF-4ACA-94F0-4AAD0E51EE3E}" srcOrd="1" destOrd="0" presId="urn:microsoft.com/office/officeart/2005/8/layout/process2"/>
    <dgm:cxn modelId="{4A1D75C8-50E6-45AA-9AC0-090805C37BE6}" type="presOf" srcId="{ED0BE992-36C7-4073-B5E7-C8BB16B91A8E}" destId="{1F65CBF5-FBF7-4BFA-B1AD-03CC95BA2548}" srcOrd="0" destOrd="0" presId="urn:microsoft.com/office/officeart/2005/8/layout/process2"/>
    <dgm:cxn modelId="{6ABAC7E0-24CC-4542-9867-04E821F9004A}" type="presOf" srcId="{581165CF-B3A5-4BC7-9F02-63E79E0D4C98}" destId="{DD66FB41-783B-46DB-B195-943E697E5959}" srcOrd="1" destOrd="0" presId="urn:microsoft.com/office/officeart/2005/8/layout/process2"/>
    <dgm:cxn modelId="{58DDD2FA-1644-49AE-B9AB-B00CC7C74F35}" type="presOf" srcId="{C0739440-969C-4187-8DA8-EEABA1AB40C1}" destId="{42DBF91D-1FAD-43EC-9286-646A7F83BB98}" srcOrd="0" destOrd="0" presId="urn:microsoft.com/office/officeart/2005/8/layout/process2"/>
    <dgm:cxn modelId="{6A0F717F-FC58-414A-B846-A881A72A4730}" type="presParOf" srcId="{FDD1A68C-92D7-473E-A812-7195F87A114F}" destId="{886B3808-BA6E-4E3C-A7D0-848206C9AB8E}" srcOrd="0" destOrd="0" presId="urn:microsoft.com/office/officeart/2005/8/layout/process2"/>
    <dgm:cxn modelId="{AF5E6554-6C54-46A8-AAA1-A0D9688C92B1}" type="presParOf" srcId="{FDD1A68C-92D7-473E-A812-7195F87A114F}" destId="{6F0E63E1-A319-4D19-A232-11BFF19A6FAB}" srcOrd="1" destOrd="0" presId="urn:microsoft.com/office/officeart/2005/8/layout/process2"/>
    <dgm:cxn modelId="{C831F313-2602-4657-AC4F-471F3C21FC88}" type="presParOf" srcId="{6F0E63E1-A319-4D19-A232-11BFF19A6FAB}" destId="{DD66FB41-783B-46DB-B195-943E697E5959}" srcOrd="0" destOrd="0" presId="urn:microsoft.com/office/officeart/2005/8/layout/process2"/>
    <dgm:cxn modelId="{9134EE87-6412-4D23-ADE4-CD99665A36B3}" type="presParOf" srcId="{FDD1A68C-92D7-473E-A812-7195F87A114F}" destId="{7BB7104D-2B43-4324-A1A8-36F11BA85EA1}" srcOrd="2" destOrd="0" presId="urn:microsoft.com/office/officeart/2005/8/layout/process2"/>
    <dgm:cxn modelId="{4319C2BF-B507-4846-A9A6-A87079FD9CCE}" type="presParOf" srcId="{FDD1A68C-92D7-473E-A812-7195F87A114F}" destId="{42DBF91D-1FAD-43EC-9286-646A7F83BB98}" srcOrd="3" destOrd="0" presId="urn:microsoft.com/office/officeart/2005/8/layout/process2"/>
    <dgm:cxn modelId="{CFC279DD-C34A-40B0-8CC7-85E01F331AB8}" type="presParOf" srcId="{42DBF91D-1FAD-43EC-9286-646A7F83BB98}" destId="{C2298C1A-9CCF-4ACA-94F0-4AAD0E51EE3E}" srcOrd="0" destOrd="0" presId="urn:microsoft.com/office/officeart/2005/8/layout/process2"/>
    <dgm:cxn modelId="{DDA36838-4F32-42E0-A3BF-7397ABE1CD47}" type="presParOf" srcId="{FDD1A68C-92D7-473E-A812-7195F87A114F}" destId="{794B3C1D-B46B-4AEE-B314-746D691C3962}" srcOrd="4" destOrd="0" presId="urn:microsoft.com/office/officeart/2005/8/layout/process2"/>
    <dgm:cxn modelId="{426052C5-D74B-4211-87E3-4E7DDFCDD955}" type="presParOf" srcId="{FDD1A68C-92D7-473E-A812-7195F87A114F}" destId="{1F65CBF5-FBF7-4BFA-B1AD-03CC95BA2548}" srcOrd="5" destOrd="0" presId="urn:microsoft.com/office/officeart/2005/8/layout/process2"/>
    <dgm:cxn modelId="{F94271F5-6D56-431E-8FC3-6521018E31BF}" type="presParOf" srcId="{1F65CBF5-FBF7-4BFA-B1AD-03CC95BA2548}" destId="{10AA301A-2237-414C-8F32-68AAD151C354}" srcOrd="0" destOrd="0" presId="urn:microsoft.com/office/officeart/2005/8/layout/process2"/>
    <dgm:cxn modelId="{F3C74EA1-ED8B-4D56-9350-90A76A817A5F}" type="presParOf" srcId="{FDD1A68C-92D7-473E-A812-7195F87A114F}" destId="{69B3F566-AE9D-4768-A997-2374F7646D2B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6B3808-BA6E-4E3C-A7D0-848206C9AB8E}">
      <dsp:nvSpPr>
        <dsp:cNvPr id="0" name=""/>
        <dsp:cNvSpPr/>
      </dsp:nvSpPr>
      <dsp:spPr>
        <a:xfrm>
          <a:off x="310897" y="1964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Cross-Validation / Random shuffling</a:t>
          </a:r>
        </a:p>
      </dsp:txBody>
      <dsp:txXfrm>
        <a:off x="332302" y="23369"/>
        <a:ext cx="1825311" cy="687995"/>
      </dsp:txXfrm>
    </dsp:sp>
    <dsp:sp modelId="{6F0E63E1-A319-4D19-A232-11BFF19A6FAB}">
      <dsp:nvSpPr>
        <dsp:cNvPr id="0" name=""/>
        <dsp:cNvSpPr/>
      </dsp:nvSpPr>
      <dsp:spPr>
        <a:xfrm rot="5400000">
          <a:off x="1107932" y="751040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778445"/>
        <a:ext cx="197318" cy="191836"/>
      </dsp:txXfrm>
    </dsp:sp>
    <dsp:sp modelId="{7BB7104D-2B43-4324-A1A8-36F11BA85EA1}">
      <dsp:nvSpPr>
        <dsp:cNvPr id="0" name=""/>
        <dsp:cNvSpPr/>
      </dsp:nvSpPr>
      <dsp:spPr>
        <a:xfrm>
          <a:off x="310897" y="1098172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Split Train/Validate</a:t>
          </a:r>
        </a:p>
      </dsp:txBody>
      <dsp:txXfrm>
        <a:off x="332302" y="1119577"/>
        <a:ext cx="1825311" cy="687995"/>
      </dsp:txXfrm>
    </dsp:sp>
    <dsp:sp modelId="{42DBF91D-1FAD-43EC-9286-646A7F83BB98}">
      <dsp:nvSpPr>
        <dsp:cNvPr id="0" name=""/>
        <dsp:cNvSpPr/>
      </dsp:nvSpPr>
      <dsp:spPr>
        <a:xfrm rot="5400000">
          <a:off x="1107932" y="1847248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1874653"/>
        <a:ext cx="197318" cy="191836"/>
      </dsp:txXfrm>
    </dsp:sp>
    <dsp:sp modelId="{794B3C1D-B46B-4AEE-B314-746D691C3962}">
      <dsp:nvSpPr>
        <dsp:cNvPr id="0" name=""/>
        <dsp:cNvSpPr/>
      </dsp:nvSpPr>
      <dsp:spPr>
        <a:xfrm>
          <a:off x="310897" y="2194381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Train Model</a:t>
          </a:r>
        </a:p>
      </dsp:txBody>
      <dsp:txXfrm>
        <a:off x="332302" y="2215786"/>
        <a:ext cx="1825311" cy="687995"/>
      </dsp:txXfrm>
    </dsp:sp>
    <dsp:sp modelId="{1F65CBF5-FBF7-4BFA-B1AD-03CC95BA2548}">
      <dsp:nvSpPr>
        <dsp:cNvPr id="0" name=""/>
        <dsp:cNvSpPr/>
      </dsp:nvSpPr>
      <dsp:spPr>
        <a:xfrm rot="5400000">
          <a:off x="1107932" y="2943457"/>
          <a:ext cx="274052" cy="3288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1146299" y="2970862"/>
        <a:ext cx="197318" cy="191836"/>
      </dsp:txXfrm>
    </dsp:sp>
    <dsp:sp modelId="{69B3F566-AE9D-4768-A997-2374F7646D2B}">
      <dsp:nvSpPr>
        <dsp:cNvPr id="0" name=""/>
        <dsp:cNvSpPr/>
      </dsp:nvSpPr>
      <dsp:spPr>
        <a:xfrm>
          <a:off x="310897" y="3290589"/>
          <a:ext cx="1868121" cy="7308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Test Model Tune</a:t>
          </a:r>
        </a:p>
      </dsp:txBody>
      <dsp:txXfrm>
        <a:off x="332302" y="3311994"/>
        <a:ext cx="1825311" cy="6879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1C5BD2-4D8D-4C7C-9FC3-7949CD64F1DB}" type="datetimeFigureOut">
              <a:rPr lang="en-US" smtClean="0"/>
              <a:t>3/14/2024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F85EE-B8C7-4022-BB9B-12295E0AB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52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-Take your time</a:t>
            </a:r>
          </a:p>
          <a:p>
            <a:r>
              <a:rPr lang="en-US" dirty="0"/>
              <a:t>-Get the words right</a:t>
            </a:r>
          </a:p>
          <a:p>
            <a:r>
              <a:rPr lang="en-US" dirty="0"/>
              <a:t>-</a:t>
            </a:r>
            <a:r>
              <a:rPr lang="en-US" dirty="0" err="1"/>
              <a:t>Anunciate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489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788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99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39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264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77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08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-Mammalian, Bacteria, Yeast, or Insect</a:t>
            </a:r>
          </a:p>
          <a:p>
            <a:r>
              <a:rPr lang="en-US" dirty="0"/>
              <a:t>-Mammalian cells take longer</a:t>
            </a:r>
          </a:p>
          <a:p>
            <a:r>
              <a:rPr lang="en-US" dirty="0"/>
              <a:t>-CHO is fascinating, but very common in recombinant protein production industry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27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584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Must format data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79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972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797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Must format data first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7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1F85EE-B8C7-4022-BB9B-12295E0AB03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82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rgbClr val="8416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 descr="A red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BC34F553-55EA-4369-B68E-EE41D42548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7647" b="-5155"/>
          <a:stretch/>
        </p:blipFill>
        <p:spPr>
          <a:xfrm>
            <a:off x="1" y="0"/>
            <a:ext cx="914400" cy="109624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9F3D58-D86E-4144-A128-24EFB891083E}"/>
              </a:ext>
            </a:extLst>
          </p:cNvPr>
          <p:cNvSpPr/>
          <p:nvPr userDrawn="1"/>
        </p:nvSpPr>
        <p:spPr>
          <a:xfrm>
            <a:off x="4090771" y="0"/>
            <a:ext cx="5050848" cy="1096241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44BF7A-0CE0-4976-464A-37AF5D2115D5}"/>
              </a:ext>
            </a:extLst>
          </p:cNvPr>
          <p:cNvSpPr/>
          <p:nvPr userDrawn="1"/>
        </p:nvSpPr>
        <p:spPr>
          <a:xfrm>
            <a:off x="796414" y="-1"/>
            <a:ext cx="5050848" cy="1096241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568" y="1163788"/>
            <a:ext cx="10195560" cy="4846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A0444F7-538A-4798-8CDE-AFD424AF3090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7518E5A-9DA6-4D2C-A601-0F0F61CF69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nserte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3994" y="1161288"/>
            <a:ext cx="3474720" cy="484632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E21E41-8BF0-41C9-ACD8-CA6419F77FB4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ABE1F361-C5EB-49C9-93AD-4517D86991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29889E13-2DF0-404F-AB5B-7D9E9A8093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20046" y="1162050"/>
            <a:ext cx="6705670" cy="484505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rgbClr val="8416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rgbClr val="841617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BE2B110-0E06-4FB2-A334-F0AA1DB04B6C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80325713-227A-4668-BD80-2EF04F0A41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8FA6EC9-9A83-4730-B416-38BD5FC51EE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700" y="1090613"/>
            <a:ext cx="3225800" cy="481171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Graphic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107" y="1143000"/>
            <a:ext cx="7315200" cy="484632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947C6A2-E6CB-47A5-A271-10EE96FEFAC2}"/>
              </a:ext>
            </a:extLst>
          </p:cNvPr>
          <p:cNvCxnSpPr>
            <a:cxnSpLocks/>
          </p:cNvCxnSpPr>
          <p:nvPr userDrawn="1"/>
        </p:nvCxnSpPr>
        <p:spPr>
          <a:xfrm>
            <a:off x="521000" y="994426"/>
            <a:ext cx="10745128" cy="0"/>
          </a:xfrm>
          <a:prstGeom prst="line">
            <a:avLst/>
          </a:prstGeom>
          <a:ln w="31750">
            <a:solidFill>
              <a:srgbClr val="84161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151A1B1-2B06-49A0-84C6-A153EFEE746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000" y="264968"/>
            <a:ext cx="10704715" cy="64477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3600">
                <a:solidFill>
                  <a:srgbClr val="841617"/>
                </a:solidFill>
              </a:defRPr>
            </a:lvl1pPr>
            <a:lvl2pPr marL="502920" indent="0">
              <a:buFontTx/>
              <a:buNone/>
              <a:defRPr/>
            </a:lvl2pPr>
            <a:lvl3pPr marL="960120" indent="0">
              <a:buFontTx/>
              <a:buNone/>
              <a:defRPr/>
            </a:lvl3pPr>
            <a:lvl4pPr marL="1417320" indent="0">
              <a:buFontTx/>
              <a:buNone/>
              <a:defRPr/>
            </a:lvl4pPr>
            <a:lvl5pPr marL="1874520" indent="0">
              <a:buFontTx/>
              <a:buNone/>
              <a:defRPr/>
            </a:lvl5pPr>
          </a:lstStyle>
          <a:p>
            <a:pPr lvl="0"/>
            <a:r>
              <a:rPr lang="en-US" dirty="0"/>
              <a:t>Enter title here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C2F945C-2674-4148-B9E6-D293361BD28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0999" y="1143000"/>
            <a:ext cx="3154680" cy="2286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33C51787-C5B9-41F5-AB84-ED96B8869B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59099" y="3683000"/>
            <a:ext cx="3154680" cy="2286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765" y="864108"/>
            <a:ext cx="10174941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A red sign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E8D706B1-3225-4C3A-B570-BBE7AD1E3610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6327506"/>
            <a:ext cx="2081646" cy="53049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1708095-C2E4-4097-9C6E-9B6853D3CC12}"/>
              </a:ext>
            </a:extLst>
          </p:cNvPr>
          <p:cNvSpPr/>
          <p:nvPr userDrawn="1"/>
        </p:nvSpPr>
        <p:spPr>
          <a:xfrm>
            <a:off x="2081646" y="6327506"/>
            <a:ext cx="10110354" cy="530494"/>
          </a:xfrm>
          <a:prstGeom prst="rect">
            <a:avLst/>
          </a:prstGeom>
          <a:solidFill>
            <a:srgbClr val="84161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4" r:id="rId3"/>
    <p:sldLayoutId id="2147483845" r:id="rId4"/>
    <p:sldLayoutId id="2147483848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0C67C-AED7-4161-9FCA-CF36592E0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1562" y="2374620"/>
            <a:ext cx="7315200" cy="1066800"/>
          </a:xfrm>
        </p:spPr>
        <p:txBody>
          <a:bodyPr>
            <a:noAutofit/>
          </a:bodyPr>
          <a:lstStyle/>
          <a:p>
            <a:pPr algn="l"/>
            <a:r>
              <a:rPr lang="en-US" sz="4400" dirty="0"/>
              <a:t>Optimizing Recombinant Protein Titer Production in Escherichia coli Fermentations using Interpretable Machine Learning</a:t>
            </a:r>
            <a:endParaRPr lang="en-US" sz="4400" b="1" i="0" dirty="0">
              <a:effectLst/>
              <a:latin typeface="Fira Sans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2D73A-A897-4632-B581-3B0F4513C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8452" y="4081817"/>
            <a:ext cx="7315200" cy="525997"/>
          </a:xfrm>
        </p:spPr>
        <p:txBody>
          <a:bodyPr>
            <a:normAutofit/>
          </a:bodyPr>
          <a:lstStyle/>
          <a:p>
            <a:r>
              <a:rPr lang="en-US" dirty="0"/>
              <a:t>Presented by: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4E3ECF-C41A-8386-7ECC-7558E30D01AF}"/>
              </a:ext>
            </a:extLst>
          </p:cNvPr>
          <p:cNvSpPr txBox="1">
            <a:spLocks/>
          </p:cNvSpPr>
          <p:nvPr/>
        </p:nvSpPr>
        <p:spPr>
          <a:xfrm>
            <a:off x="1058452" y="4573945"/>
            <a:ext cx="3028126" cy="8759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Paul Okafor</a:t>
            </a:r>
          </a:p>
          <a:p>
            <a:r>
              <a:rPr lang="en-US" dirty="0"/>
              <a:t>March 15</a:t>
            </a:r>
            <a:r>
              <a:rPr lang="en-US" baseline="30000" dirty="0"/>
              <a:t>th</a:t>
            </a:r>
            <a:r>
              <a:rPr lang="en-US" dirty="0"/>
              <a:t>, 2024</a:t>
            </a:r>
          </a:p>
        </p:txBody>
      </p:sp>
    </p:spTree>
    <p:extLst>
      <p:ext uri="{BB962C8B-B14F-4D97-AF65-F5344CB8AC3E}">
        <p14:creationId xmlns:p14="http://schemas.microsoft.com/office/powerpoint/2010/main" val="320874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95"/>
    </mc:Choice>
    <mc:Fallback xmlns="">
      <p:transition spd="slow" advTm="3379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Data Exploration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343445" y="1146232"/>
            <a:ext cx="5082252" cy="58595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Analysis through Correlation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005099-8B37-5534-6978-2A2F9B94A62B}"/>
              </a:ext>
            </a:extLst>
          </p:cNvPr>
          <p:cNvSpPr txBox="1"/>
          <p:nvPr/>
        </p:nvSpPr>
        <p:spPr>
          <a:xfrm>
            <a:off x="1582544" y="5732709"/>
            <a:ext cx="8328710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OD600nm</a:t>
            </a:r>
            <a:r>
              <a:rPr lang="en-US" dirty="0"/>
              <a:t> has a moderate-high correlation with Wet Cell Weight (g/L) and Feed (%)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C3A0EF-6A9A-DAA2-BE54-1C7A9C53A2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917" y="1603338"/>
            <a:ext cx="5137576" cy="431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140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46"/>
    </mc:Choice>
    <mc:Fallback>
      <p:transition spd="slow" advTm="43446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Data Exploration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3343445" y="1146232"/>
            <a:ext cx="6438510" cy="585958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Analysis through Correlation Analysis and Ranking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F8F81E-80FD-3382-D3FA-D926E717C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05" y="1806495"/>
            <a:ext cx="5082252" cy="34616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005099-8B37-5534-6978-2A2F9B94A62B}"/>
              </a:ext>
            </a:extLst>
          </p:cNvPr>
          <p:cNvSpPr txBox="1"/>
          <p:nvPr/>
        </p:nvSpPr>
        <p:spPr>
          <a:xfrm>
            <a:off x="521000" y="5217706"/>
            <a:ext cx="11103441" cy="1122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Top 4 predictors of OD600nm are </a:t>
            </a:r>
            <a:r>
              <a:rPr lang="en-US" b="1" dirty="0"/>
              <a:t>Wet Cell Weight (g/L), Phosphate (mmol/L), Gas Flow, and Agitation (rpm)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OD600nm</a:t>
            </a:r>
            <a:r>
              <a:rPr lang="en-US" dirty="0"/>
              <a:t> has a moderate-high correlation with Wet Cell Weight (g/L) and Feed (%)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EC3A0EF-6A9A-DAA2-BE54-1C7A9C53A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2700" y="1566724"/>
            <a:ext cx="4497760" cy="37757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46"/>
    </mc:Choice>
    <mc:Fallback>
      <p:transition spd="slow" advTm="4344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C5436BB-E437-8960-6DCD-9578E419227D}"/>
              </a:ext>
            </a:extLst>
          </p:cNvPr>
          <p:cNvGrpSpPr/>
          <p:nvPr/>
        </p:nvGrpSpPr>
        <p:grpSpPr>
          <a:xfrm>
            <a:off x="5559973" y="1156351"/>
            <a:ext cx="6053958" cy="4923658"/>
            <a:chOff x="0" y="0"/>
            <a:chExt cx="5227320" cy="5128260"/>
          </a:xfrm>
        </p:grpSpPr>
        <p:pic>
          <p:nvPicPr>
            <p:cNvPr id="7" name="Picture 6" descr="A graph with red lines and dots&#10;&#10;Description automatically generated">
              <a:extLst>
                <a:ext uri="{FF2B5EF4-FFF2-40B4-BE49-F238E27FC236}">
                  <a16:creationId xmlns:a16="http://schemas.microsoft.com/office/drawing/2014/main" id="{924C73B6-381B-A29D-31AE-BB815510DC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560320"/>
              <a:ext cx="2667000" cy="2567940"/>
            </a:xfrm>
            <a:prstGeom prst="rect">
              <a:avLst/>
            </a:prstGeom>
          </p:spPr>
        </p:pic>
        <p:pic>
          <p:nvPicPr>
            <p:cNvPr id="8" name="Picture 7" descr="A graph of a number of different colored lines&#10;&#10;Description automatically generated">
              <a:extLst>
                <a:ext uri="{FF2B5EF4-FFF2-40B4-BE49-F238E27FC236}">
                  <a16:creationId xmlns:a16="http://schemas.microsoft.com/office/drawing/2014/main" id="{DEB0B5F2-8371-9D37-B1E8-1F21C2BAC7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" y="0"/>
              <a:ext cx="2606040" cy="2560320"/>
            </a:xfrm>
            <a:prstGeom prst="rect">
              <a:avLst/>
            </a:prstGeom>
          </p:spPr>
        </p:pic>
        <p:pic>
          <p:nvPicPr>
            <p:cNvPr id="9" name="Picture 8" descr="A graph of a number of cell weight&#10;&#10;Description automatically generated">
              <a:extLst>
                <a:ext uri="{FF2B5EF4-FFF2-40B4-BE49-F238E27FC236}">
                  <a16:creationId xmlns:a16="http://schemas.microsoft.com/office/drawing/2014/main" id="{9EA7049A-4F6D-09CF-80B4-F6EA72201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98420" y="7620"/>
              <a:ext cx="2628900" cy="2552700"/>
            </a:xfrm>
            <a:prstGeom prst="rect">
              <a:avLst/>
            </a:prstGeom>
          </p:spPr>
        </p:pic>
        <p:pic>
          <p:nvPicPr>
            <p:cNvPr id="10" name="Picture 9" descr="A graph of acetate&#10;&#10;Description automatically generated">
              <a:extLst>
                <a:ext uri="{FF2B5EF4-FFF2-40B4-BE49-F238E27FC236}">
                  <a16:creationId xmlns:a16="http://schemas.microsoft.com/office/drawing/2014/main" id="{C7C6A5E3-7C84-085D-DE58-D0E0C39DD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21280" y="2567940"/>
              <a:ext cx="2606040" cy="2560319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EC98BF2-3FC3-0DEF-0559-C90CD099E548}"/>
              </a:ext>
            </a:extLst>
          </p:cNvPr>
          <p:cNvSpPr txBox="1"/>
          <p:nvPr/>
        </p:nvSpPr>
        <p:spPr>
          <a:xfrm>
            <a:off x="575187" y="1246964"/>
            <a:ext cx="40591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Timeseries Plots of Key Variables</a:t>
            </a:r>
          </a:p>
          <a:p>
            <a:endParaRPr lang="en-US" sz="2000" b="1" dirty="0">
              <a:solidFill>
                <a:srgbClr val="841617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C46D59-F14D-E209-7BA2-C866402000DC}"/>
              </a:ext>
            </a:extLst>
          </p:cNvPr>
          <p:cNvSpPr txBox="1"/>
          <p:nvPr/>
        </p:nvSpPr>
        <p:spPr>
          <a:xfrm>
            <a:off x="545070" y="2060028"/>
            <a:ext cx="4457853" cy="2193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feed contains 50% glucose solution.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Acetate production &gt; 5mmol/L, we add more feed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Protein expression levels performed poorly for batches in 220329c2, and 220315c1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78"/>
    </mc:Choice>
    <mc:Fallback xmlns="">
      <p:transition spd="slow" advTm="85778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C98BF2-3FC3-0DEF-0559-C90CD099E548}"/>
              </a:ext>
            </a:extLst>
          </p:cNvPr>
          <p:cNvSpPr txBox="1"/>
          <p:nvPr/>
        </p:nvSpPr>
        <p:spPr>
          <a:xfrm>
            <a:off x="575187" y="1246964"/>
            <a:ext cx="3507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Timeseries Plots of OD600nm</a:t>
            </a:r>
          </a:p>
          <a:p>
            <a:endParaRPr lang="en-US" sz="2000" b="1" dirty="0">
              <a:solidFill>
                <a:srgbClr val="841617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C46D59-F14D-E209-7BA2-C866402000DC}"/>
              </a:ext>
            </a:extLst>
          </p:cNvPr>
          <p:cNvSpPr txBox="1"/>
          <p:nvPr/>
        </p:nvSpPr>
        <p:spPr>
          <a:xfrm>
            <a:off x="545071" y="1851680"/>
            <a:ext cx="3630778" cy="4412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Experiments 210623, 211013, 211130, and 220309_demo batch groups had good OD600nm &gt;= 100.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220315c1 and 220329c2 had average-poor OD600nm as a result of variations in agitation and acetate production.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220822 batches had OD600nm &lt;= 90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D6F006-6D5B-11B4-3056-08C72408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908" y="1472659"/>
            <a:ext cx="7888986" cy="391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0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78"/>
    </mc:Choice>
    <mc:Fallback xmlns="">
      <p:transition spd="slow" advTm="85778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DAFFE8-275D-4855-AB77-3BACD8D5DF22}"/>
              </a:ext>
            </a:extLst>
          </p:cNvPr>
          <p:cNvSpPr txBox="1"/>
          <p:nvPr/>
        </p:nvSpPr>
        <p:spPr>
          <a:xfrm>
            <a:off x="545070" y="2060028"/>
            <a:ext cx="4753558" cy="2511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(rpm) ranged from 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either </a:t>
            </a:r>
            <a:r>
              <a:rPr lang="en-US" sz="1800" b="1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700 rpm</a:t>
            </a:r>
            <a:r>
              <a:rPr lang="en-US" sz="18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or 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1200 rpm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marR="0" indent="-28575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of 700 rpm had the lowest OD600nm across batches.</a:t>
            </a:r>
          </a:p>
          <a:p>
            <a:pPr marL="285750" indent="-285750" algn="just">
              <a:lnSpc>
                <a:spcPct val="115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Acetate production reached </a:t>
            </a: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700 mmol/L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220315c1 and 220329c2 batches (with agitation = 700 rpm).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DC0533-38A0-8C7D-0D73-E51329B64CAF}"/>
              </a:ext>
            </a:extLst>
          </p:cNvPr>
          <p:cNvSpPr txBox="1"/>
          <p:nvPr/>
        </p:nvSpPr>
        <p:spPr>
          <a:xfrm>
            <a:off x="501616" y="1257842"/>
            <a:ext cx="4753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841617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Identifying Several Anomalies in the Data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0D4A2DB-9487-6B84-101B-92E42D255B01}"/>
              </a:ext>
            </a:extLst>
          </p:cNvPr>
          <p:cNvGrpSpPr/>
          <p:nvPr/>
        </p:nvGrpSpPr>
        <p:grpSpPr>
          <a:xfrm>
            <a:off x="5893158" y="1165453"/>
            <a:ext cx="6009886" cy="4577258"/>
            <a:chOff x="0" y="0"/>
            <a:chExt cx="5031952" cy="4004733"/>
          </a:xfrm>
        </p:grpSpPr>
        <p:pic>
          <p:nvPicPr>
            <p:cNvPr id="22" name="Picture 21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5B06E637-BB74-6F33-5998-7C1B65CD5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787400"/>
              <a:ext cx="2486660" cy="2465070"/>
            </a:xfrm>
            <a:prstGeom prst="rect">
              <a:avLst/>
            </a:prstGeom>
          </p:spPr>
        </p:pic>
        <p:pic>
          <p:nvPicPr>
            <p:cNvPr id="23" name="Picture 22" descr="A graph of a graph&#10;&#10;Description automatically generated with medium confidence">
              <a:extLst>
                <a:ext uri="{FF2B5EF4-FFF2-40B4-BE49-F238E27FC236}">
                  <a16:creationId xmlns:a16="http://schemas.microsoft.com/office/drawing/2014/main" id="{C068B497-5E4D-8553-A67E-494EFE42B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97" t="32814" r="49691" b="33324"/>
            <a:stretch/>
          </p:blipFill>
          <p:spPr bwMode="auto">
            <a:xfrm>
              <a:off x="2497667" y="0"/>
              <a:ext cx="2534285" cy="167322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24" name="Picture 23" descr="A graph of different colored lines&#10;&#10;Description automatically generated">
              <a:extLst>
                <a:ext uri="{FF2B5EF4-FFF2-40B4-BE49-F238E27FC236}">
                  <a16:creationId xmlns:a16="http://schemas.microsoft.com/office/drawing/2014/main" id="{B146C9A4-67D9-8599-33C1-F961A1B021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589" t="49587" r="49896"/>
            <a:stretch/>
          </p:blipFill>
          <p:spPr bwMode="auto">
            <a:xfrm>
              <a:off x="2582334" y="1718733"/>
              <a:ext cx="2332355" cy="22860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2C920D4-1FE5-4D3D-04B0-DEB46D62E6AA}"/>
              </a:ext>
            </a:extLst>
          </p:cNvPr>
          <p:cNvCxnSpPr/>
          <p:nvPr/>
        </p:nvCxnSpPr>
        <p:spPr>
          <a:xfrm>
            <a:off x="5727402" y="2333787"/>
            <a:ext cx="304800" cy="0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F3154F-5900-E2B2-916C-C6122781D807}"/>
              </a:ext>
            </a:extLst>
          </p:cNvPr>
          <p:cNvCxnSpPr/>
          <p:nvPr/>
        </p:nvCxnSpPr>
        <p:spPr>
          <a:xfrm>
            <a:off x="6071189" y="3477647"/>
            <a:ext cx="304800" cy="0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F9BFC0F-46A9-48C0-C57F-C371F5538F9D}"/>
              </a:ext>
            </a:extLst>
          </p:cNvPr>
          <p:cNvCxnSpPr>
            <a:cxnSpLocks/>
          </p:cNvCxnSpPr>
          <p:nvPr/>
        </p:nvCxnSpPr>
        <p:spPr>
          <a:xfrm>
            <a:off x="8461537" y="1073072"/>
            <a:ext cx="500716" cy="266158"/>
          </a:xfrm>
          <a:prstGeom prst="straightConnector1">
            <a:avLst/>
          </a:prstGeom>
          <a:ln w="38100">
            <a:solidFill>
              <a:srgbClr val="84161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30703B2E-79EE-3FF9-8B0C-EAD87D080234}"/>
              </a:ext>
            </a:extLst>
          </p:cNvPr>
          <p:cNvSpPr/>
          <p:nvPr/>
        </p:nvSpPr>
        <p:spPr>
          <a:xfrm>
            <a:off x="8995710" y="1257842"/>
            <a:ext cx="283780" cy="285713"/>
          </a:xfrm>
          <a:prstGeom prst="ellipse">
            <a:avLst/>
          </a:prstGeom>
          <a:noFill/>
          <a:ln w="38100">
            <a:solidFill>
              <a:srgbClr val="8416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C0C3255-46A2-0689-4149-27B3E4B1787E}"/>
              </a:ext>
            </a:extLst>
          </p:cNvPr>
          <p:cNvSpPr/>
          <p:nvPr/>
        </p:nvSpPr>
        <p:spPr>
          <a:xfrm>
            <a:off x="6075291" y="2154525"/>
            <a:ext cx="283780" cy="285713"/>
          </a:xfrm>
          <a:prstGeom prst="ellipse">
            <a:avLst/>
          </a:prstGeom>
          <a:noFill/>
          <a:ln w="38100">
            <a:solidFill>
              <a:srgbClr val="84161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797"/>
    </mc:Choice>
    <mc:Fallback xmlns="">
      <p:transition spd="slow" advTm="75797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Variants</a:t>
            </a:r>
          </a:p>
        </p:txBody>
      </p:sp>
      <p:sp>
        <p:nvSpPr>
          <p:cNvPr id="11" name="Google Shape;1857;p37">
            <a:extLst>
              <a:ext uri="{FF2B5EF4-FFF2-40B4-BE49-F238E27FC236}">
                <a16:creationId xmlns:a16="http://schemas.microsoft.com/office/drawing/2014/main" id="{BD5A0569-E1D1-1D0C-B16D-0388660C510B}"/>
              </a:ext>
            </a:extLst>
          </p:cNvPr>
          <p:cNvSpPr/>
          <p:nvPr/>
        </p:nvSpPr>
        <p:spPr>
          <a:xfrm>
            <a:off x="544100" y="1366345"/>
            <a:ext cx="3313198" cy="2073070"/>
          </a:xfrm>
          <a:prstGeom prst="rect">
            <a:avLst/>
          </a:prstGeom>
          <a:solidFill>
            <a:schemeClr val="accent1">
              <a:lumMod val="60000"/>
              <a:lumOff val="4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857;p37">
            <a:extLst>
              <a:ext uri="{FF2B5EF4-FFF2-40B4-BE49-F238E27FC236}">
                <a16:creationId xmlns:a16="http://schemas.microsoft.com/office/drawing/2014/main" id="{724F4080-B79B-2006-D2C6-F0267026162F}"/>
              </a:ext>
            </a:extLst>
          </p:cNvPr>
          <p:cNvSpPr/>
          <p:nvPr/>
        </p:nvSpPr>
        <p:spPr>
          <a:xfrm>
            <a:off x="4459205" y="1355930"/>
            <a:ext cx="3313198" cy="2073070"/>
          </a:xfrm>
          <a:prstGeom prst="rect">
            <a:avLst/>
          </a:prstGeom>
          <a:solidFill>
            <a:srgbClr val="68BCD0">
              <a:alpha val="1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857;p37">
            <a:extLst>
              <a:ext uri="{FF2B5EF4-FFF2-40B4-BE49-F238E27FC236}">
                <a16:creationId xmlns:a16="http://schemas.microsoft.com/office/drawing/2014/main" id="{F4A208FB-12CB-1DDF-607F-894705534085}"/>
              </a:ext>
            </a:extLst>
          </p:cNvPr>
          <p:cNvSpPr/>
          <p:nvPr/>
        </p:nvSpPr>
        <p:spPr>
          <a:xfrm>
            <a:off x="8395328" y="1366345"/>
            <a:ext cx="3313198" cy="2073070"/>
          </a:xfrm>
          <a:prstGeom prst="rect">
            <a:avLst/>
          </a:prstGeom>
          <a:solidFill>
            <a:srgbClr val="75D365">
              <a:alpha val="12157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857;p37">
            <a:extLst>
              <a:ext uri="{FF2B5EF4-FFF2-40B4-BE49-F238E27FC236}">
                <a16:creationId xmlns:a16="http://schemas.microsoft.com/office/drawing/2014/main" id="{6212AE7D-1F2B-EB20-D90E-3C622A9EA59A}"/>
              </a:ext>
            </a:extLst>
          </p:cNvPr>
          <p:cNvSpPr/>
          <p:nvPr/>
        </p:nvSpPr>
        <p:spPr>
          <a:xfrm>
            <a:off x="544100" y="3788979"/>
            <a:ext cx="3313198" cy="2073070"/>
          </a:xfrm>
          <a:prstGeom prst="rect">
            <a:avLst/>
          </a:prstGeom>
          <a:solidFill>
            <a:schemeClr val="accent6">
              <a:lumMod val="5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857;p37">
            <a:extLst>
              <a:ext uri="{FF2B5EF4-FFF2-40B4-BE49-F238E27FC236}">
                <a16:creationId xmlns:a16="http://schemas.microsoft.com/office/drawing/2014/main" id="{13A9051E-664A-DB6A-4996-C3051FB984E3}"/>
              </a:ext>
            </a:extLst>
          </p:cNvPr>
          <p:cNvSpPr/>
          <p:nvPr/>
        </p:nvSpPr>
        <p:spPr>
          <a:xfrm>
            <a:off x="4459205" y="3778564"/>
            <a:ext cx="3313198" cy="2073070"/>
          </a:xfrm>
          <a:prstGeom prst="rect">
            <a:avLst/>
          </a:prstGeom>
          <a:solidFill>
            <a:schemeClr val="accent3"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857;p37">
            <a:extLst>
              <a:ext uri="{FF2B5EF4-FFF2-40B4-BE49-F238E27FC236}">
                <a16:creationId xmlns:a16="http://schemas.microsoft.com/office/drawing/2014/main" id="{AB33F565-FD6C-E607-E16B-E8E7FE03F285}"/>
              </a:ext>
            </a:extLst>
          </p:cNvPr>
          <p:cNvSpPr/>
          <p:nvPr/>
        </p:nvSpPr>
        <p:spPr>
          <a:xfrm>
            <a:off x="8395328" y="3788979"/>
            <a:ext cx="3313198" cy="2073070"/>
          </a:xfrm>
          <a:prstGeom prst="rect">
            <a:avLst/>
          </a:prstGeom>
          <a:solidFill>
            <a:schemeClr val="accent1">
              <a:lumMod val="60000"/>
              <a:lumOff val="40000"/>
              <a:alpha val="1254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859;p37">
            <a:extLst>
              <a:ext uri="{FF2B5EF4-FFF2-40B4-BE49-F238E27FC236}">
                <a16:creationId xmlns:a16="http://schemas.microsoft.com/office/drawing/2014/main" id="{A80A913E-9D30-25FA-EECB-DCD4F1DED04F}"/>
              </a:ext>
            </a:extLst>
          </p:cNvPr>
          <p:cNvSpPr/>
          <p:nvPr/>
        </p:nvSpPr>
        <p:spPr>
          <a:xfrm>
            <a:off x="626102" y="1442238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863;p37">
            <a:extLst>
              <a:ext uri="{FF2B5EF4-FFF2-40B4-BE49-F238E27FC236}">
                <a16:creationId xmlns:a16="http://schemas.microsoft.com/office/drawing/2014/main" id="{2FC746FA-2F41-3BCF-D9DC-3037EC1010FB}"/>
              </a:ext>
            </a:extLst>
          </p:cNvPr>
          <p:cNvSpPr txBox="1"/>
          <p:nvPr/>
        </p:nvSpPr>
        <p:spPr>
          <a:xfrm>
            <a:off x="820679" y="1517695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1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4" name="Google Shape;1859;p37">
            <a:extLst>
              <a:ext uri="{FF2B5EF4-FFF2-40B4-BE49-F238E27FC236}">
                <a16:creationId xmlns:a16="http://schemas.microsoft.com/office/drawing/2014/main" id="{1B285015-DEEE-0DF5-2D25-60244765D43B}"/>
              </a:ext>
            </a:extLst>
          </p:cNvPr>
          <p:cNvSpPr/>
          <p:nvPr/>
        </p:nvSpPr>
        <p:spPr>
          <a:xfrm>
            <a:off x="4521175" y="1435144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863;p37">
            <a:extLst>
              <a:ext uri="{FF2B5EF4-FFF2-40B4-BE49-F238E27FC236}">
                <a16:creationId xmlns:a16="http://schemas.microsoft.com/office/drawing/2014/main" id="{3B260B69-FD96-DC1A-9F57-115E01F01CB0}"/>
              </a:ext>
            </a:extLst>
          </p:cNvPr>
          <p:cNvSpPr txBox="1"/>
          <p:nvPr/>
        </p:nvSpPr>
        <p:spPr>
          <a:xfrm>
            <a:off x="4715752" y="1510601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2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6" name="Google Shape;1859;p37">
            <a:extLst>
              <a:ext uri="{FF2B5EF4-FFF2-40B4-BE49-F238E27FC236}">
                <a16:creationId xmlns:a16="http://schemas.microsoft.com/office/drawing/2014/main" id="{802B18EF-3D25-D552-D330-540BBAF0B0B8}"/>
              </a:ext>
            </a:extLst>
          </p:cNvPr>
          <p:cNvSpPr/>
          <p:nvPr/>
        </p:nvSpPr>
        <p:spPr>
          <a:xfrm>
            <a:off x="8444599" y="1456417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863;p37">
            <a:extLst>
              <a:ext uri="{FF2B5EF4-FFF2-40B4-BE49-F238E27FC236}">
                <a16:creationId xmlns:a16="http://schemas.microsoft.com/office/drawing/2014/main" id="{65CF2CE4-07E2-792E-4887-0E48760BD30E}"/>
              </a:ext>
            </a:extLst>
          </p:cNvPr>
          <p:cNvSpPr txBox="1"/>
          <p:nvPr/>
        </p:nvSpPr>
        <p:spPr>
          <a:xfrm>
            <a:off x="8639176" y="1531874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3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38" name="Google Shape;1859;p37">
            <a:extLst>
              <a:ext uri="{FF2B5EF4-FFF2-40B4-BE49-F238E27FC236}">
                <a16:creationId xmlns:a16="http://schemas.microsoft.com/office/drawing/2014/main" id="{73F233AD-8705-F62C-C0F9-3B758C1C7D22}"/>
              </a:ext>
            </a:extLst>
          </p:cNvPr>
          <p:cNvSpPr/>
          <p:nvPr/>
        </p:nvSpPr>
        <p:spPr>
          <a:xfrm>
            <a:off x="587109" y="3859371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863;p37">
            <a:extLst>
              <a:ext uri="{FF2B5EF4-FFF2-40B4-BE49-F238E27FC236}">
                <a16:creationId xmlns:a16="http://schemas.microsoft.com/office/drawing/2014/main" id="{43ABB1DE-BFC8-4CCA-FCDD-02884007B7D4}"/>
              </a:ext>
            </a:extLst>
          </p:cNvPr>
          <p:cNvSpPr txBox="1"/>
          <p:nvPr/>
        </p:nvSpPr>
        <p:spPr>
          <a:xfrm>
            <a:off x="781686" y="3934828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4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0" name="Google Shape;1859;p37">
            <a:extLst>
              <a:ext uri="{FF2B5EF4-FFF2-40B4-BE49-F238E27FC236}">
                <a16:creationId xmlns:a16="http://schemas.microsoft.com/office/drawing/2014/main" id="{05D9EAE1-FE34-24C4-17E6-155D172B8A7C}"/>
              </a:ext>
            </a:extLst>
          </p:cNvPr>
          <p:cNvSpPr/>
          <p:nvPr/>
        </p:nvSpPr>
        <p:spPr>
          <a:xfrm>
            <a:off x="4521177" y="3848751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863;p37">
            <a:extLst>
              <a:ext uri="{FF2B5EF4-FFF2-40B4-BE49-F238E27FC236}">
                <a16:creationId xmlns:a16="http://schemas.microsoft.com/office/drawing/2014/main" id="{51BB85B6-1639-B9C7-77E9-59C873551AC1}"/>
              </a:ext>
            </a:extLst>
          </p:cNvPr>
          <p:cNvSpPr txBox="1"/>
          <p:nvPr/>
        </p:nvSpPr>
        <p:spPr>
          <a:xfrm>
            <a:off x="4715754" y="3924208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5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2" name="Google Shape;1859;p37">
            <a:extLst>
              <a:ext uri="{FF2B5EF4-FFF2-40B4-BE49-F238E27FC236}">
                <a16:creationId xmlns:a16="http://schemas.microsoft.com/office/drawing/2014/main" id="{9416304B-D648-DD77-917D-E0F6120D3F6E}"/>
              </a:ext>
            </a:extLst>
          </p:cNvPr>
          <p:cNvSpPr/>
          <p:nvPr/>
        </p:nvSpPr>
        <p:spPr>
          <a:xfrm>
            <a:off x="8476502" y="3870010"/>
            <a:ext cx="3210178" cy="56888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863;p37">
            <a:extLst>
              <a:ext uri="{FF2B5EF4-FFF2-40B4-BE49-F238E27FC236}">
                <a16:creationId xmlns:a16="http://schemas.microsoft.com/office/drawing/2014/main" id="{B59EC1B4-3624-5749-18DC-79AA9DCADDFD}"/>
              </a:ext>
            </a:extLst>
          </p:cNvPr>
          <p:cNvSpPr txBox="1"/>
          <p:nvPr/>
        </p:nvSpPr>
        <p:spPr>
          <a:xfrm>
            <a:off x="8671079" y="3945467"/>
            <a:ext cx="2820957" cy="417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b="1" dirty="0">
                <a:solidFill>
                  <a:schemeClr val="lt1"/>
                </a:solidFill>
                <a:latin typeface="Georgia" panose="02040502050405020303" pitchFamily="18" charset="0"/>
                <a:ea typeface="Fira Sans Extra Condensed"/>
                <a:cs typeface="Fira Sans Extra Condensed"/>
                <a:sym typeface="Fira Sans Extra Condensed"/>
              </a:rPr>
              <a:t>Data 6</a:t>
            </a:r>
            <a:endParaRPr lang="en-GB" sz="2400" b="1" dirty="0">
              <a:solidFill>
                <a:schemeClr val="lt1"/>
              </a:solidFill>
              <a:latin typeface="Georgia" panose="02040502050405020303" pitchFamily="18" charset="0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046" name="TextBox 1045">
            <a:extLst>
              <a:ext uri="{FF2B5EF4-FFF2-40B4-BE49-F238E27FC236}">
                <a16:creationId xmlns:a16="http://schemas.microsoft.com/office/drawing/2014/main" id="{4BA37824-2E2C-F15E-542C-5C4C038CAFD3}"/>
              </a:ext>
            </a:extLst>
          </p:cNvPr>
          <p:cNvSpPr txBox="1"/>
          <p:nvPr/>
        </p:nvSpPr>
        <p:spPr>
          <a:xfrm>
            <a:off x="545070" y="2060028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the entire concatenated dataset batches.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D92A30C0-7094-230C-98CF-993DCB49F8B2}"/>
              </a:ext>
            </a:extLst>
          </p:cNvPr>
          <p:cNvSpPr txBox="1"/>
          <p:nvPr/>
        </p:nvSpPr>
        <p:spPr>
          <a:xfrm>
            <a:off x="4475090" y="2094859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batches with Agitation 700 rpm and low optical density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8" name="TextBox 1047">
            <a:extLst>
              <a:ext uri="{FF2B5EF4-FFF2-40B4-BE49-F238E27FC236}">
                <a16:creationId xmlns:a16="http://schemas.microsoft.com/office/drawing/2014/main" id="{4BC5B617-3A7A-126F-6960-E8DEBF9E2E63}"/>
              </a:ext>
            </a:extLst>
          </p:cNvPr>
          <p:cNvSpPr txBox="1"/>
          <p:nvPr/>
        </p:nvSpPr>
        <p:spPr>
          <a:xfrm>
            <a:off x="8390850" y="2010470"/>
            <a:ext cx="3210178" cy="1029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220329c2. These batches had too many missing data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9" name="TextBox 1048">
            <a:extLst>
              <a:ext uri="{FF2B5EF4-FFF2-40B4-BE49-F238E27FC236}">
                <a16:creationId xmlns:a16="http://schemas.microsoft.com/office/drawing/2014/main" id="{24876CB0-9982-604F-6508-59B4E9ED63FD}"/>
              </a:ext>
            </a:extLst>
          </p:cNvPr>
          <p:cNvSpPr txBox="1"/>
          <p:nvPr/>
        </p:nvSpPr>
        <p:spPr>
          <a:xfrm>
            <a:off x="544100" y="4470160"/>
            <a:ext cx="3210178" cy="1347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 and Glycerol variable. These had too many missing data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4D75C9A2-9420-B12E-792E-4513B5B4F44E}"/>
              </a:ext>
            </a:extLst>
          </p:cNvPr>
          <p:cNvSpPr txBox="1"/>
          <p:nvPr/>
        </p:nvSpPr>
        <p:spPr>
          <a:xfrm>
            <a:off x="4459205" y="4470160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batches with Agitation of 1200 rpm.</a:t>
            </a: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1" name="TextBox 1050">
            <a:extLst>
              <a:ext uri="{FF2B5EF4-FFF2-40B4-BE49-F238E27FC236}">
                <a16:creationId xmlns:a16="http://schemas.microsoft.com/office/drawing/2014/main" id="{3E49980A-98B0-1895-4E5C-D7894924FE5A}"/>
              </a:ext>
            </a:extLst>
          </p:cNvPr>
          <p:cNvSpPr txBox="1"/>
          <p:nvPr/>
        </p:nvSpPr>
        <p:spPr>
          <a:xfrm>
            <a:off x="8390850" y="4514351"/>
            <a:ext cx="3210178" cy="7107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just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is the entire dataset without Glycerol variable.</a:t>
            </a:r>
          </a:p>
        </p:txBody>
      </p:sp>
    </p:spTree>
    <p:extLst>
      <p:ext uri="{BB962C8B-B14F-4D97-AF65-F5344CB8AC3E}">
        <p14:creationId xmlns:p14="http://schemas.microsoft.com/office/powerpoint/2010/main" val="417555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 as a Variable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EE2E9A-0D94-5071-74BF-42C60C92F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479" y="1110951"/>
            <a:ext cx="4947684" cy="491254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644401"/>
            <a:ext cx="5252479" cy="357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Captures Cyclical Nature: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Maps linear time to a circle, preserving cyclical patterns like days in a week or hours in a day. (Time = 48 hours)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Sine &amp; Cosine Functions: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two dimensions, ensuring continuity (e.g., midnight close to 11 PM).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Enhances Analysis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Improves pattern recognition in cyclical data for time series forecasting and seasonal trends.</a:t>
            </a:r>
          </a:p>
        </p:txBody>
      </p:sp>
    </p:spTree>
    <p:extLst>
      <p:ext uri="{BB962C8B-B14F-4D97-AF65-F5344CB8AC3E}">
        <p14:creationId xmlns:p14="http://schemas.microsoft.com/office/powerpoint/2010/main" val="2264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Feature Extraction and Selection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263209"/>
            <a:ext cx="55750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Extraction: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Utilized Polynomial Feature Extraction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Extracted relationships from key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Selection 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Applied Recursive Feature Elimination (RFE)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Eliminates features iteratively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Ranks features based on model performance impact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 Selection II: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Employed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SelectFromModel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Selects features based on predefined importance thresholds.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Isolated optimal features</a:t>
            </a:r>
            <a:endParaRPr lang="en-US" i="0" dirty="0">
              <a:solidFill>
                <a:srgbClr val="0D0D0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077" name="Picture 5" descr="What is Recursive Feature Elimination?">
            <a:extLst>
              <a:ext uri="{FF2B5EF4-FFF2-40B4-BE49-F238E27FC236}">
                <a16:creationId xmlns:a16="http://schemas.microsoft.com/office/drawing/2014/main" id="{028D1C81-EE82-B69D-ADFC-ED4ABC1385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322" y="2186151"/>
            <a:ext cx="4991462" cy="2577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83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Train and tune a variety of models 10 times</a:t>
            </a:r>
          </a:p>
          <a:p>
            <a:pPr lvl="1"/>
            <a:r>
              <a:rPr lang="en-US" dirty="0"/>
              <a:t>Random Forest Regression</a:t>
            </a:r>
          </a:p>
          <a:p>
            <a:pPr lvl="1"/>
            <a:r>
              <a:rPr lang="en-US" dirty="0"/>
              <a:t>Gradient Boosted Trees</a:t>
            </a:r>
          </a:p>
          <a:p>
            <a:pPr lvl="1"/>
            <a:r>
              <a:rPr lang="en-US" dirty="0"/>
              <a:t>Multivariate Adaptive Regression Splines</a:t>
            </a:r>
          </a:p>
          <a:p>
            <a:pPr lvl="1"/>
            <a:r>
              <a:rPr lang="en-US" dirty="0"/>
              <a:t>Seasonal Arima</a:t>
            </a:r>
          </a:p>
          <a:p>
            <a:pPr lvl="1"/>
            <a:r>
              <a:rPr lang="en-US" dirty="0"/>
              <a:t>Linear Model</a:t>
            </a:r>
          </a:p>
          <a:p>
            <a:r>
              <a:rPr lang="en-US" dirty="0"/>
              <a:t>Evaluate each tune on the </a:t>
            </a:r>
            <a:r>
              <a:rPr lang="en-US" i="1" dirty="0"/>
              <a:t>same</a:t>
            </a:r>
            <a:r>
              <a:rPr lang="en-US" dirty="0"/>
              <a:t> test set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Process Validation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Various machine learning methods attempted previously [1][2] </a:t>
            </a:r>
          </a:p>
          <a:p>
            <a:r>
              <a:rPr lang="en-US" dirty="0"/>
              <a:t>Attempting to find which produces a significantly better RMSE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Model Design and Validation – Predictive Model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82186596"/>
              </p:ext>
            </p:extLst>
          </p:nvPr>
        </p:nvGraphicFramePr>
        <p:xfrm>
          <a:off x="264713" y="1657350"/>
          <a:ext cx="2489917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5" name="Straight Arrow Connector 14"/>
          <p:cNvCxnSpPr>
            <a:cxnSpLocks/>
          </p:cNvCxnSpPr>
          <p:nvPr/>
        </p:nvCxnSpPr>
        <p:spPr>
          <a:xfrm flipV="1">
            <a:off x="2480310" y="4059358"/>
            <a:ext cx="750151" cy="1301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</p:cNvCxnSpPr>
          <p:nvPr/>
        </p:nvCxnSpPr>
        <p:spPr>
          <a:xfrm flipH="1" flipV="1">
            <a:off x="2480310" y="1930936"/>
            <a:ext cx="662940" cy="1295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09126" y="3308159"/>
            <a:ext cx="1565910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Repeat n =10 times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434"/>
    </mc:Choice>
    <mc:Fallback xmlns="">
      <p:transition spd="slow" advTm="110434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0216A59-BC63-8B51-0768-F31F18B77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728" y="1108710"/>
            <a:ext cx="6288225" cy="4846320"/>
          </a:xfrm>
        </p:spPr>
        <p:txBody>
          <a:bodyPr>
            <a:normAutofit/>
          </a:bodyPr>
          <a:lstStyle/>
          <a:p>
            <a:r>
              <a:rPr lang="en-US" sz="2400" dirty="0"/>
              <a:t>Introduction </a:t>
            </a:r>
          </a:p>
          <a:p>
            <a:r>
              <a:rPr lang="en-US" sz="2400" dirty="0"/>
              <a:t>Data Variables</a:t>
            </a:r>
          </a:p>
          <a:p>
            <a:r>
              <a:rPr lang="en-US" sz="2400" dirty="0"/>
              <a:t>Data Exploration</a:t>
            </a:r>
          </a:p>
          <a:p>
            <a:r>
              <a:rPr lang="en-US" sz="2400" dirty="0"/>
              <a:t>Data Variants</a:t>
            </a:r>
          </a:p>
          <a:p>
            <a:r>
              <a:rPr lang="en-US" sz="2400" dirty="0"/>
              <a:t>Model Design</a:t>
            </a:r>
          </a:p>
          <a:p>
            <a:r>
              <a:rPr lang="en-US" sz="2400" dirty="0"/>
              <a:t>Results</a:t>
            </a:r>
          </a:p>
          <a:p>
            <a:r>
              <a:rPr lang="en-US" sz="2400" dirty="0"/>
              <a:t>Conclusion</a:t>
            </a:r>
            <a:endParaRPr lang="en-US" sz="22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31923-0857-DF8D-1D10-18CE722E72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A7D756-D29A-F518-F488-F63058A43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656" y="1955590"/>
            <a:ext cx="4292616" cy="232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4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128"/>
    </mc:Choice>
    <mc:Fallback xmlns="">
      <p:transition spd="slow" advTm="101128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F94A-545D-A13B-FC6B-5805054F2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30CA94-EED1-5BE2-BABF-6F52E46A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30574-6171-777E-E9F6-52DD11014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42C078-05CF-0BA5-1ABA-70E386953E04}"/>
              </a:ext>
            </a:extLst>
          </p:cNvPr>
          <p:cNvSpPr txBox="1"/>
          <p:nvPr/>
        </p:nvSpPr>
        <p:spPr>
          <a:xfrm>
            <a:off x="6501504" y="4832561"/>
            <a:ext cx="41200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performing Models: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RandomForestRegressor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MSE: 72.03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RMSE: 8.49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 Square: 0.95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79EB0D-9735-64EC-D268-3F592DD7F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648" y="1525274"/>
            <a:ext cx="5772868" cy="315970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B4A70C-48E5-1C28-3511-5AAA0AF48A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7516" y="1521154"/>
            <a:ext cx="5780393" cy="31638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78E44E-C636-0FBB-FDCC-815CEC4DDEDB}"/>
              </a:ext>
            </a:extLst>
          </p:cNvPr>
          <p:cNvSpPr txBox="1"/>
          <p:nvPr/>
        </p:nvSpPr>
        <p:spPr>
          <a:xfrm>
            <a:off x="557908" y="4895621"/>
            <a:ext cx="5296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Best performing Data Variants: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3: Removed all batches in 220329c2.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4: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Removed all batches in 220329c2 and 			    Glycerol variable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717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30574-6171-777E-E9F6-52DD110141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Proof of Concept</a:t>
            </a:r>
          </a:p>
        </p:txBody>
      </p:sp>
      <p:pic>
        <p:nvPicPr>
          <p:cNvPr id="10" name="Picture 9" descr="A qr code with a few black squares&#10;&#10;Description automatically generated">
            <a:extLst>
              <a:ext uri="{FF2B5EF4-FFF2-40B4-BE49-F238E27FC236}">
                <a16:creationId xmlns:a16="http://schemas.microsoft.com/office/drawing/2014/main" id="{D99AF3A5-3B3F-1FDB-0E65-4CD514219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055" y="1280517"/>
            <a:ext cx="4695238" cy="46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990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46"/>
    </mc:Choice>
    <mc:Fallback xmlns="">
      <p:transition spd="slow" advTm="43446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6F94A-545D-A13B-FC6B-5805054F2E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30CA94-EED1-5BE2-BABF-6F52E46A8B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79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23"/>
    </mc:Choice>
    <mc:Fallback xmlns="">
      <p:transition spd="slow" advTm="9623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Future Direction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441A3D-2E7A-B3AE-1B47-94057D4AD5D1}"/>
              </a:ext>
            </a:extLst>
          </p:cNvPr>
          <p:cNvSpPr txBox="1"/>
          <p:nvPr/>
        </p:nvSpPr>
        <p:spPr>
          <a:xfrm>
            <a:off x="520999" y="1644401"/>
            <a:ext cx="5784108" cy="201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Synthetic Data Generation (in Minutes)</a:t>
            </a:r>
          </a:p>
          <a:p>
            <a:pPr marL="285750" marR="0" indent="-28575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Recurrent Neural Network (RNN)</a:t>
            </a: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Bidirectional Long Short-Term Memory (LSTM)</a:t>
            </a:r>
          </a:p>
          <a:p>
            <a:pPr marL="742950" lvl="1" indent="-285750" algn="just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Sequence-to-Sequence (Seq2Seq) Models</a:t>
            </a:r>
          </a:p>
        </p:txBody>
      </p:sp>
      <p:pic>
        <p:nvPicPr>
          <p:cNvPr id="2050" name="Picture 2" descr="Understanding the LSTM Architecture">
            <a:extLst>
              <a:ext uri="{FF2B5EF4-FFF2-40B4-BE49-F238E27FC236}">
                <a16:creationId xmlns:a16="http://schemas.microsoft.com/office/drawing/2014/main" id="{5539BD4C-14ED-EAE3-63CF-A68758FE0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31748"/>
            <a:ext cx="5465136" cy="285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447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62DF4-BE97-545E-4F28-2F0185DAEA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052FE37-B6FC-2D9E-D388-3A14C3522CDD}"/>
              </a:ext>
            </a:extLst>
          </p:cNvPr>
          <p:cNvGrpSpPr/>
          <p:nvPr/>
        </p:nvGrpSpPr>
        <p:grpSpPr>
          <a:xfrm>
            <a:off x="879619" y="1510312"/>
            <a:ext cx="10382815" cy="4369027"/>
            <a:chOff x="435134" y="1147800"/>
            <a:chExt cx="8246016" cy="3469875"/>
          </a:xfrm>
        </p:grpSpPr>
        <p:sp>
          <p:nvSpPr>
            <p:cNvPr id="9" name="Google Shape;1855;p37">
              <a:extLst>
                <a:ext uri="{FF2B5EF4-FFF2-40B4-BE49-F238E27FC236}">
                  <a16:creationId xmlns:a16="http://schemas.microsoft.com/office/drawing/2014/main" id="{9D0681E8-ACB0-7F86-AAFA-0BC9148426AC}"/>
                </a:ext>
              </a:extLst>
            </p:cNvPr>
            <p:cNvSpPr/>
            <p:nvPr/>
          </p:nvSpPr>
          <p:spPr>
            <a:xfrm>
              <a:off x="6012650" y="1417275"/>
              <a:ext cx="2668500" cy="3200400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56;p37">
              <a:extLst>
                <a:ext uri="{FF2B5EF4-FFF2-40B4-BE49-F238E27FC236}">
                  <a16:creationId xmlns:a16="http://schemas.microsoft.com/office/drawing/2014/main" id="{E37E85A4-21F2-9F4E-6099-1589C49D936C}"/>
                </a:ext>
              </a:extLst>
            </p:cNvPr>
            <p:cNvSpPr/>
            <p:nvPr/>
          </p:nvSpPr>
          <p:spPr>
            <a:xfrm>
              <a:off x="3243725" y="1417275"/>
              <a:ext cx="2668500" cy="3200400"/>
            </a:xfrm>
            <a:prstGeom prst="rect">
              <a:avLst/>
            </a:prstGeom>
            <a:solidFill>
              <a:schemeClr val="accent4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857;p37">
              <a:extLst>
                <a:ext uri="{FF2B5EF4-FFF2-40B4-BE49-F238E27FC236}">
                  <a16:creationId xmlns:a16="http://schemas.microsoft.com/office/drawing/2014/main" id="{BD5A0569-E1D1-1D0C-B16D-0388660C510B}"/>
                </a:ext>
              </a:extLst>
            </p:cNvPr>
            <p:cNvSpPr/>
            <p:nvPr/>
          </p:nvSpPr>
          <p:spPr>
            <a:xfrm>
              <a:off x="474800" y="1417275"/>
              <a:ext cx="2668500" cy="3200400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859;p37">
              <a:extLst>
                <a:ext uri="{FF2B5EF4-FFF2-40B4-BE49-F238E27FC236}">
                  <a16:creationId xmlns:a16="http://schemas.microsoft.com/office/drawing/2014/main" id="{7E7920EC-84CE-9DA9-8CE2-01909D21274B}"/>
                </a:ext>
              </a:extLst>
            </p:cNvPr>
            <p:cNvSpPr/>
            <p:nvPr/>
          </p:nvSpPr>
          <p:spPr>
            <a:xfrm>
              <a:off x="474800" y="1147800"/>
              <a:ext cx="2668500" cy="5607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861;p37">
              <a:extLst>
                <a:ext uri="{FF2B5EF4-FFF2-40B4-BE49-F238E27FC236}">
                  <a16:creationId xmlns:a16="http://schemas.microsoft.com/office/drawing/2014/main" id="{E86A44CC-13A1-A905-8DC4-567DA9B7E462}"/>
                </a:ext>
              </a:extLst>
            </p:cNvPr>
            <p:cNvSpPr/>
            <p:nvPr/>
          </p:nvSpPr>
          <p:spPr>
            <a:xfrm>
              <a:off x="3243725" y="1147800"/>
              <a:ext cx="5437413" cy="5607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1862;p37">
              <a:extLst>
                <a:ext uri="{FF2B5EF4-FFF2-40B4-BE49-F238E27FC236}">
                  <a16:creationId xmlns:a16="http://schemas.microsoft.com/office/drawing/2014/main" id="{AA60B508-33B4-0630-8AF4-E054ADEE91C5}"/>
                </a:ext>
              </a:extLst>
            </p:cNvPr>
            <p:cNvGrpSpPr/>
            <p:nvPr/>
          </p:nvGrpSpPr>
          <p:grpSpPr>
            <a:xfrm>
              <a:off x="435134" y="1262175"/>
              <a:ext cx="2766172" cy="2561869"/>
              <a:chOff x="435134" y="1376475"/>
              <a:chExt cx="2766172" cy="2561869"/>
            </a:xfrm>
          </p:grpSpPr>
          <p:sp>
            <p:nvSpPr>
              <p:cNvPr id="63" name="Google Shape;1863;p37">
                <a:extLst>
                  <a:ext uri="{FF2B5EF4-FFF2-40B4-BE49-F238E27FC236}">
                    <a16:creationId xmlns:a16="http://schemas.microsoft.com/office/drawing/2014/main" id="{86658A8D-A90B-E12D-3E1B-32FEC43C2FEB}"/>
                  </a:ext>
                </a:extLst>
              </p:cNvPr>
              <p:cNvSpPr txBox="1"/>
              <p:nvPr/>
            </p:nvSpPr>
            <p:spPr>
              <a:xfrm>
                <a:off x="688824" y="1376475"/>
                <a:ext cx="2240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 sz="1600" b="1" dirty="0">
                    <a:solidFill>
                      <a:schemeClr val="lt1"/>
                    </a:solidFill>
                    <a:latin typeface="Georgia" panose="02040502050405020303" pitchFamily="18" charset="0"/>
                    <a:ea typeface="Fira Sans Extra Condensed"/>
                    <a:cs typeface="Fira Sans Extra Condensed"/>
                    <a:sym typeface="Fira Sans Extra Condensed"/>
                  </a:rPr>
                  <a:t>Escherichia coli (E. coli) in Biotechnology</a:t>
                </a:r>
                <a:endParaRPr lang="en-GB" sz="1600" b="1" dirty="0">
                  <a:solidFill>
                    <a:schemeClr val="lt1"/>
                  </a:solidFill>
                  <a:latin typeface="Georgia" panose="02040502050405020303" pitchFamily="18" charset="0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1030" name="Google Shape;1866;p37">
                <a:extLst>
                  <a:ext uri="{FF2B5EF4-FFF2-40B4-BE49-F238E27FC236}">
                    <a16:creationId xmlns:a16="http://schemas.microsoft.com/office/drawing/2014/main" id="{31F3E492-3D25-50FC-B6C6-FB06C95BFE30}"/>
                  </a:ext>
                </a:extLst>
              </p:cNvPr>
              <p:cNvSpPr txBox="1"/>
              <p:nvPr/>
            </p:nvSpPr>
            <p:spPr>
              <a:xfrm>
                <a:off x="435134" y="2182587"/>
                <a:ext cx="2766172" cy="17557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Rapid growth &amp; simple nutrition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Broad applications: pharmaceuticals, enzymes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Easy genetic manipulation</a:t>
                </a:r>
              </a:p>
              <a:p>
                <a:pPr marL="285750" indent="-285750" algn="l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b="0" i="0" dirty="0">
                    <a:solidFill>
                      <a:srgbClr val="0D0D0D"/>
                    </a:solidFill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Cost-effective</a:t>
                </a:r>
              </a:p>
            </p:txBody>
          </p:sp>
        </p:grpSp>
        <p:sp>
          <p:nvSpPr>
            <p:cNvPr id="62" name="Google Shape;1874;p37">
              <a:extLst>
                <a:ext uri="{FF2B5EF4-FFF2-40B4-BE49-F238E27FC236}">
                  <a16:creationId xmlns:a16="http://schemas.microsoft.com/office/drawing/2014/main" id="{714CEB54-3279-578F-7DC5-02D576C428E8}"/>
                </a:ext>
              </a:extLst>
            </p:cNvPr>
            <p:cNvSpPr txBox="1"/>
            <p:nvPr/>
          </p:nvSpPr>
          <p:spPr>
            <a:xfrm>
              <a:off x="3251388" y="1887210"/>
              <a:ext cx="2641274" cy="207285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2540" lvl="0" algn="just" rtl="0">
                <a:spcBef>
                  <a:spcPts val="0"/>
                </a:spcBef>
                <a:spcAft>
                  <a:spcPts val="0"/>
                </a:spcAft>
                <a:buSzPts val="1400"/>
              </a:pPr>
              <a:r>
                <a:rPr lang="en-US" b="1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Optimization Challenges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:</a:t>
              </a:r>
            </a:p>
            <a:p>
              <a:pPr marL="2540" lvl="0" algn="just" rtl="0">
                <a:spcBef>
                  <a:spcPts val="0"/>
                </a:spcBef>
                <a:spcAft>
                  <a:spcPts val="0"/>
                </a:spcAft>
                <a:buSzPts val="1400"/>
              </a:pP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Roboto"/>
              </a:endParaRP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Rely on expert opinion</a:t>
              </a: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Hard to manage variables: temperature, pH, nutrients</a:t>
              </a:r>
            </a:p>
            <a:p>
              <a:pPr marL="288290" lvl="0" indent="-285750" algn="just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SzPts val="1400"/>
                <a:buFont typeface="Arial" panose="020B0604020202020204" pitchFamily="34" charset="0"/>
                <a:buChar char="•"/>
              </a:pP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rPr>
                <a:t>Results in suboptimal yields &amp; inefficiencies.</a:t>
              </a:r>
            </a:p>
          </p:txBody>
        </p:sp>
        <p:grpSp>
          <p:nvGrpSpPr>
            <p:cNvPr id="17" name="Google Shape;1878;p37">
              <a:extLst>
                <a:ext uri="{FF2B5EF4-FFF2-40B4-BE49-F238E27FC236}">
                  <a16:creationId xmlns:a16="http://schemas.microsoft.com/office/drawing/2014/main" id="{E59ADE35-937B-5E75-53F7-6CA25F7A8F97}"/>
                </a:ext>
              </a:extLst>
            </p:cNvPr>
            <p:cNvGrpSpPr/>
            <p:nvPr/>
          </p:nvGrpSpPr>
          <p:grpSpPr>
            <a:xfrm>
              <a:off x="7286200" y="3428188"/>
              <a:ext cx="1188925" cy="1058925"/>
              <a:chOff x="1188850" y="432475"/>
              <a:chExt cx="1188925" cy="1058925"/>
            </a:xfrm>
          </p:grpSpPr>
          <p:sp>
            <p:nvSpPr>
              <p:cNvPr id="21" name="Google Shape;1879;p37">
                <a:extLst>
                  <a:ext uri="{FF2B5EF4-FFF2-40B4-BE49-F238E27FC236}">
                    <a16:creationId xmlns:a16="http://schemas.microsoft.com/office/drawing/2014/main" id="{755FD2D3-06B0-19AF-081E-627A72D054F1}"/>
                  </a:ext>
                </a:extLst>
              </p:cNvPr>
              <p:cNvSpPr/>
              <p:nvPr/>
            </p:nvSpPr>
            <p:spPr>
              <a:xfrm>
                <a:off x="1746975" y="1078000"/>
                <a:ext cx="458525" cy="413400"/>
              </a:xfrm>
              <a:custGeom>
                <a:avLst/>
                <a:gdLst/>
                <a:ahLst/>
                <a:cxnLst/>
                <a:rect l="l" t="t" r="r" b="b"/>
                <a:pathLst>
                  <a:path w="18341" h="16536" extrusionOk="0">
                    <a:moveTo>
                      <a:pt x="0" y="0"/>
                    </a:moveTo>
                    <a:lnTo>
                      <a:pt x="13845" y="15959"/>
                    </a:lnTo>
                    <a:lnTo>
                      <a:pt x="14025" y="16087"/>
                    </a:lnTo>
                    <a:lnTo>
                      <a:pt x="14204" y="16189"/>
                    </a:lnTo>
                    <a:lnTo>
                      <a:pt x="14383" y="16279"/>
                    </a:lnTo>
                    <a:lnTo>
                      <a:pt x="14575" y="16369"/>
                    </a:lnTo>
                    <a:lnTo>
                      <a:pt x="14755" y="16433"/>
                    </a:lnTo>
                    <a:lnTo>
                      <a:pt x="14947" y="16471"/>
                    </a:lnTo>
                    <a:lnTo>
                      <a:pt x="15139" y="16509"/>
                    </a:lnTo>
                    <a:lnTo>
                      <a:pt x="15331" y="16535"/>
                    </a:lnTo>
                    <a:lnTo>
                      <a:pt x="15702" y="16535"/>
                    </a:lnTo>
                    <a:lnTo>
                      <a:pt x="15895" y="16522"/>
                    </a:lnTo>
                    <a:lnTo>
                      <a:pt x="16074" y="16484"/>
                    </a:lnTo>
                    <a:lnTo>
                      <a:pt x="16266" y="16445"/>
                    </a:lnTo>
                    <a:lnTo>
                      <a:pt x="16445" y="16394"/>
                    </a:lnTo>
                    <a:lnTo>
                      <a:pt x="16612" y="16330"/>
                    </a:lnTo>
                    <a:lnTo>
                      <a:pt x="16791" y="16241"/>
                    </a:lnTo>
                    <a:lnTo>
                      <a:pt x="16958" y="16164"/>
                    </a:lnTo>
                    <a:lnTo>
                      <a:pt x="17111" y="16061"/>
                    </a:lnTo>
                    <a:lnTo>
                      <a:pt x="17265" y="15946"/>
                    </a:lnTo>
                    <a:lnTo>
                      <a:pt x="17406" y="15831"/>
                    </a:lnTo>
                    <a:lnTo>
                      <a:pt x="17547" y="15703"/>
                    </a:lnTo>
                    <a:lnTo>
                      <a:pt x="17675" y="15562"/>
                    </a:lnTo>
                    <a:lnTo>
                      <a:pt x="17790" y="15421"/>
                    </a:lnTo>
                    <a:lnTo>
                      <a:pt x="17905" y="15267"/>
                    </a:lnTo>
                    <a:lnTo>
                      <a:pt x="17995" y="15101"/>
                    </a:lnTo>
                    <a:lnTo>
                      <a:pt x="18085" y="14921"/>
                    </a:lnTo>
                    <a:lnTo>
                      <a:pt x="18162" y="14742"/>
                    </a:lnTo>
                    <a:lnTo>
                      <a:pt x="18226" y="14563"/>
                    </a:lnTo>
                    <a:lnTo>
                      <a:pt x="18277" y="14371"/>
                    </a:lnTo>
                    <a:lnTo>
                      <a:pt x="18315" y="14166"/>
                    </a:lnTo>
                    <a:lnTo>
                      <a:pt x="18341" y="13961"/>
                    </a:lnTo>
                    <a:lnTo>
                      <a:pt x="18341" y="13743"/>
                    </a:lnTo>
                    <a:lnTo>
                      <a:pt x="18341" y="0"/>
                    </a:lnTo>
                    <a:close/>
                  </a:path>
                </a:pathLst>
              </a:custGeom>
              <a:solidFill>
                <a:srgbClr val="FF75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880;p37">
                <a:extLst>
                  <a:ext uri="{FF2B5EF4-FFF2-40B4-BE49-F238E27FC236}">
                    <a16:creationId xmlns:a16="http://schemas.microsoft.com/office/drawing/2014/main" id="{CC5F5315-61C5-1710-C4C6-ABC2980AF4A0}"/>
                  </a:ext>
                </a:extLst>
              </p:cNvPr>
              <p:cNvSpPr/>
              <p:nvPr/>
            </p:nvSpPr>
            <p:spPr>
              <a:xfrm>
                <a:off x="1559650" y="861850"/>
                <a:ext cx="746075" cy="429725"/>
              </a:xfrm>
              <a:custGeom>
                <a:avLst/>
                <a:gdLst/>
                <a:ahLst/>
                <a:cxnLst/>
                <a:rect l="l" t="t" r="r" b="b"/>
                <a:pathLst>
                  <a:path w="29843" h="17189" extrusionOk="0">
                    <a:moveTo>
                      <a:pt x="6699" y="1"/>
                    </a:moveTo>
                    <a:lnTo>
                      <a:pt x="6353" y="14"/>
                    </a:lnTo>
                    <a:lnTo>
                      <a:pt x="6007" y="39"/>
                    </a:lnTo>
                    <a:lnTo>
                      <a:pt x="5674" y="78"/>
                    </a:lnTo>
                    <a:lnTo>
                      <a:pt x="5354" y="142"/>
                    </a:lnTo>
                    <a:lnTo>
                      <a:pt x="5021" y="206"/>
                    </a:lnTo>
                    <a:lnTo>
                      <a:pt x="4701" y="295"/>
                    </a:lnTo>
                    <a:lnTo>
                      <a:pt x="4394" y="411"/>
                    </a:lnTo>
                    <a:lnTo>
                      <a:pt x="4086" y="526"/>
                    </a:lnTo>
                    <a:lnTo>
                      <a:pt x="3792" y="667"/>
                    </a:lnTo>
                    <a:lnTo>
                      <a:pt x="3510" y="808"/>
                    </a:lnTo>
                    <a:lnTo>
                      <a:pt x="3228" y="974"/>
                    </a:lnTo>
                    <a:lnTo>
                      <a:pt x="2959" y="1141"/>
                    </a:lnTo>
                    <a:lnTo>
                      <a:pt x="2690" y="1333"/>
                    </a:lnTo>
                    <a:lnTo>
                      <a:pt x="2434" y="1525"/>
                    </a:lnTo>
                    <a:lnTo>
                      <a:pt x="2191" y="1743"/>
                    </a:lnTo>
                    <a:lnTo>
                      <a:pt x="1960" y="1960"/>
                    </a:lnTo>
                    <a:lnTo>
                      <a:pt x="1742" y="2191"/>
                    </a:lnTo>
                    <a:lnTo>
                      <a:pt x="1537" y="2434"/>
                    </a:lnTo>
                    <a:lnTo>
                      <a:pt x="1332" y="2690"/>
                    </a:lnTo>
                    <a:lnTo>
                      <a:pt x="1140" y="2947"/>
                    </a:lnTo>
                    <a:lnTo>
                      <a:pt x="974" y="3228"/>
                    </a:lnTo>
                    <a:lnTo>
                      <a:pt x="807" y="3510"/>
                    </a:lnTo>
                    <a:lnTo>
                      <a:pt x="666" y="3792"/>
                    </a:lnTo>
                    <a:lnTo>
                      <a:pt x="526" y="4087"/>
                    </a:lnTo>
                    <a:lnTo>
                      <a:pt x="410" y="4394"/>
                    </a:lnTo>
                    <a:lnTo>
                      <a:pt x="308" y="4701"/>
                    </a:lnTo>
                    <a:lnTo>
                      <a:pt x="218" y="5021"/>
                    </a:lnTo>
                    <a:lnTo>
                      <a:pt x="141" y="5342"/>
                    </a:lnTo>
                    <a:lnTo>
                      <a:pt x="77" y="5675"/>
                    </a:lnTo>
                    <a:lnTo>
                      <a:pt x="39" y="6008"/>
                    </a:lnTo>
                    <a:lnTo>
                      <a:pt x="13" y="6354"/>
                    </a:lnTo>
                    <a:lnTo>
                      <a:pt x="0" y="6699"/>
                    </a:lnTo>
                    <a:lnTo>
                      <a:pt x="0" y="10490"/>
                    </a:lnTo>
                    <a:lnTo>
                      <a:pt x="13" y="10836"/>
                    </a:lnTo>
                    <a:lnTo>
                      <a:pt x="39" y="11182"/>
                    </a:lnTo>
                    <a:lnTo>
                      <a:pt x="77" y="11515"/>
                    </a:lnTo>
                    <a:lnTo>
                      <a:pt x="141" y="11848"/>
                    </a:lnTo>
                    <a:lnTo>
                      <a:pt x="218" y="12168"/>
                    </a:lnTo>
                    <a:lnTo>
                      <a:pt x="308" y="12488"/>
                    </a:lnTo>
                    <a:lnTo>
                      <a:pt x="410" y="12796"/>
                    </a:lnTo>
                    <a:lnTo>
                      <a:pt x="526" y="13103"/>
                    </a:lnTo>
                    <a:lnTo>
                      <a:pt x="666" y="13398"/>
                    </a:lnTo>
                    <a:lnTo>
                      <a:pt x="807" y="13680"/>
                    </a:lnTo>
                    <a:lnTo>
                      <a:pt x="974" y="13961"/>
                    </a:lnTo>
                    <a:lnTo>
                      <a:pt x="1140" y="14230"/>
                    </a:lnTo>
                    <a:lnTo>
                      <a:pt x="1332" y="14499"/>
                    </a:lnTo>
                    <a:lnTo>
                      <a:pt x="1537" y="14755"/>
                    </a:lnTo>
                    <a:lnTo>
                      <a:pt x="1742" y="14999"/>
                    </a:lnTo>
                    <a:lnTo>
                      <a:pt x="1960" y="15229"/>
                    </a:lnTo>
                    <a:lnTo>
                      <a:pt x="2191" y="15447"/>
                    </a:lnTo>
                    <a:lnTo>
                      <a:pt x="2434" y="15665"/>
                    </a:lnTo>
                    <a:lnTo>
                      <a:pt x="2690" y="15857"/>
                    </a:lnTo>
                    <a:lnTo>
                      <a:pt x="2959" y="16049"/>
                    </a:lnTo>
                    <a:lnTo>
                      <a:pt x="3228" y="16216"/>
                    </a:lnTo>
                    <a:lnTo>
                      <a:pt x="3510" y="16382"/>
                    </a:lnTo>
                    <a:lnTo>
                      <a:pt x="3792" y="16523"/>
                    </a:lnTo>
                    <a:lnTo>
                      <a:pt x="4086" y="16664"/>
                    </a:lnTo>
                    <a:lnTo>
                      <a:pt x="4394" y="16779"/>
                    </a:lnTo>
                    <a:lnTo>
                      <a:pt x="4701" y="16882"/>
                    </a:lnTo>
                    <a:lnTo>
                      <a:pt x="5021" y="16971"/>
                    </a:lnTo>
                    <a:lnTo>
                      <a:pt x="5354" y="17048"/>
                    </a:lnTo>
                    <a:lnTo>
                      <a:pt x="5674" y="17112"/>
                    </a:lnTo>
                    <a:lnTo>
                      <a:pt x="6007" y="17151"/>
                    </a:lnTo>
                    <a:lnTo>
                      <a:pt x="6353" y="17176"/>
                    </a:lnTo>
                    <a:lnTo>
                      <a:pt x="6699" y="17189"/>
                    </a:lnTo>
                    <a:lnTo>
                      <a:pt x="23144" y="17189"/>
                    </a:lnTo>
                    <a:lnTo>
                      <a:pt x="23490" y="17176"/>
                    </a:lnTo>
                    <a:lnTo>
                      <a:pt x="23836" y="17151"/>
                    </a:lnTo>
                    <a:lnTo>
                      <a:pt x="24169" y="17112"/>
                    </a:lnTo>
                    <a:lnTo>
                      <a:pt x="24502" y="17048"/>
                    </a:lnTo>
                    <a:lnTo>
                      <a:pt x="24822" y="16971"/>
                    </a:lnTo>
                    <a:lnTo>
                      <a:pt x="25142" y="16882"/>
                    </a:lnTo>
                    <a:lnTo>
                      <a:pt x="25450" y="16779"/>
                    </a:lnTo>
                    <a:lnTo>
                      <a:pt x="25757" y="16664"/>
                    </a:lnTo>
                    <a:lnTo>
                      <a:pt x="26052" y="16523"/>
                    </a:lnTo>
                    <a:lnTo>
                      <a:pt x="26333" y="16382"/>
                    </a:lnTo>
                    <a:lnTo>
                      <a:pt x="26615" y="16216"/>
                    </a:lnTo>
                    <a:lnTo>
                      <a:pt x="26897" y="16049"/>
                    </a:lnTo>
                    <a:lnTo>
                      <a:pt x="27153" y="15857"/>
                    </a:lnTo>
                    <a:lnTo>
                      <a:pt x="27409" y="15665"/>
                    </a:lnTo>
                    <a:lnTo>
                      <a:pt x="27653" y="15447"/>
                    </a:lnTo>
                    <a:lnTo>
                      <a:pt x="27883" y="15229"/>
                    </a:lnTo>
                    <a:lnTo>
                      <a:pt x="28101" y="14999"/>
                    </a:lnTo>
                    <a:lnTo>
                      <a:pt x="28319" y="14755"/>
                    </a:lnTo>
                    <a:lnTo>
                      <a:pt x="28511" y="14499"/>
                    </a:lnTo>
                    <a:lnTo>
                      <a:pt x="28703" y="14230"/>
                    </a:lnTo>
                    <a:lnTo>
                      <a:pt x="28869" y="13961"/>
                    </a:lnTo>
                    <a:lnTo>
                      <a:pt x="29036" y="13680"/>
                    </a:lnTo>
                    <a:lnTo>
                      <a:pt x="29190" y="13398"/>
                    </a:lnTo>
                    <a:lnTo>
                      <a:pt x="29318" y="13103"/>
                    </a:lnTo>
                    <a:lnTo>
                      <a:pt x="29433" y="12796"/>
                    </a:lnTo>
                    <a:lnTo>
                      <a:pt x="29548" y="12488"/>
                    </a:lnTo>
                    <a:lnTo>
                      <a:pt x="29638" y="12168"/>
                    </a:lnTo>
                    <a:lnTo>
                      <a:pt x="29702" y="11848"/>
                    </a:lnTo>
                    <a:lnTo>
                      <a:pt x="29766" y="11515"/>
                    </a:lnTo>
                    <a:lnTo>
                      <a:pt x="29804" y="11182"/>
                    </a:lnTo>
                    <a:lnTo>
                      <a:pt x="29830" y="10836"/>
                    </a:lnTo>
                    <a:lnTo>
                      <a:pt x="29843" y="10490"/>
                    </a:lnTo>
                    <a:lnTo>
                      <a:pt x="29843" y="6699"/>
                    </a:lnTo>
                    <a:lnTo>
                      <a:pt x="29830" y="6354"/>
                    </a:lnTo>
                    <a:lnTo>
                      <a:pt x="29804" y="6008"/>
                    </a:lnTo>
                    <a:lnTo>
                      <a:pt x="29766" y="5675"/>
                    </a:lnTo>
                    <a:lnTo>
                      <a:pt x="29702" y="5342"/>
                    </a:lnTo>
                    <a:lnTo>
                      <a:pt x="29638" y="5021"/>
                    </a:lnTo>
                    <a:lnTo>
                      <a:pt x="29548" y="4701"/>
                    </a:lnTo>
                    <a:lnTo>
                      <a:pt x="29433" y="4394"/>
                    </a:lnTo>
                    <a:lnTo>
                      <a:pt x="29318" y="4087"/>
                    </a:lnTo>
                    <a:lnTo>
                      <a:pt x="29190" y="3792"/>
                    </a:lnTo>
                    <a:lnTo>
                      <a:pt x="29036" y="3510"/>
                    </a:lnTo>
                    <a:lnTo>
                      <a:pt x="28869" y="3228"/>
                    </a:lnTo>
                    <a:lnTo>
                      <a:pt x="28703" y="2947"/>
                    </a:lnTo>
                    <a:lnTo>
                      <a:pt x="28511" y="2690"/>
                    </a:lnTo>
                    <a:lnTo>
                      <a:pt x="28319" y="2434"/>
                    </a:lnTo>
                    <a:lnTo>
                      <a:pt x="28101" y="2191"/>
                    </a:lnTo>
                    <a:lnTo>
                      <a:pt x="27883" y="1960"/>
                    </a:lnTo>
                    <a:lnTo>
                      <a:pt x="27653" y="1743"/>
                    </a:lnTo>
                    <a:lnTo>
                      <a:pt x="27409" y="1525"/>
                    </a:lnTo>
                    <a:lnTo>
                      <a:pt x="27153" y="1333"/>
                    </a:lnTo>
                    <a:lnTo>
                      <a:pt x="26897" y="1141"/>
                    </a:lnTo>
                    <a:lnTo>
                      <a:pt x="26615" y="974"/>
                    </a:lnTo>
                    <a:lnTo>
                      <a:pt x="26333" y="808"/>
                    </a:lnTo>
                    <a:lnTo>
                      <a:pt x="26052" y="667"/>
                    </a:lnTo>
                    <a:lnTo>
                      <a:pt x="25757" y="526"/>
                    </a:lnTo>
                    <a:lnTo>
                      <a:pt x="25450" y="411"/>
                    </a:lnTo>
                    <a:lnTo>
                      <a:pt x="25142" y="295"/>
                    </a:lnTo>
                    <a:lnTo>
                      <a:pt x="24822" y="206"/>
                    </a:lnTo>
                    <a:lnTo>
                      <a:pt x="24502" y="142"/>
                    </a:lnTo>
                    <a:lnTo>
                      <a:pt x="24169" y="78"/>
                    </a:lnTo>
                    <a:lnTo>
                      <a:pt x="23836" y="39"/>
                    </a:lnTo>
                    <a:lnTo>
                      <a:pt x="23490" y="14"/>
                    </a:lnTo>
                    <a:lnTo>
                      <a:pt x="231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881;p37">
                <a:extLst>
                  <a:ext uri="{FF2B5EF4-FFF2-40B4-BE49-F238E27FC236}">
                    <a16:creationId xmlns:a16="http://schemas.microsoft.com/office/drawing/2014/main" id="{D6E3A851-5924-630E-20EC-25464DCAC63B}"/>
                  </a:ext>
                </a:extLst>
              </p:cNvPr>
              <p:cNvSpPr/>
              <p:nvPr/>
            </p:nvSpPr>
            <p:spPr>
              <a:xfrm>
                <a:off x="1188850" y="444325"/>
                <a:ext cx="1188925" cy="915150"/>
              </a:xfrm>
              <a:custGeom>
                <a:avLst/>
                <a:gdLst/>
                <a:ahLst/>
                <a:cxnLst/>
                <a:rect l="l" t="t" r="r" b="b"/>
                <a:pathLst>
                  <a:path w="47557" h="36606" extrusionOk="0">
                    <a:moveTo>
                      <a:pt x="18560" y="0"/>
                    </a:moveTo>
                    <a:lnTo>
                      <a:pt x="18239" y="13"/>
                    </a:lnTo>
                    <a:lnTo>
                      <a:pt x="17932" y="52"/>
                    </a:lnTo>
                    <a:lnTo>
                      <a:pt x="17625" y="90"/>
                    </a:lnTo>
                    <a:lnTo>
                      <a:pt x="17317" y="128"/>
                    </a:lnTo>
                    <a:lnTo>
                      <a:pt x="17010" y="192"/>
                    </a:lnTo>
                    <a:lnTo>
                      <a:pt x="16715" y="256"/>
                    </a:lnTo>
                    <a:lnTo>
                      <a:pt x="16421" y="346"/>
                    </a:lnTo>
                    <a:lnTo>
                      <a:pt x="16126" y="436"/>
                    </a:lnTo>
                    <a:lnTo>
                      <a:pt x="15844" y="525"/>
                    </a:lnTo>
                    <a:lnTo>
                      <a:pt x="15562" y="641"/>
                    </a:lnTo>
                    <a:lnTo>
                      <a:pt x="15281" y="756"/>
                    </a:lnTo>
                    <a:lnTo>
                      <a:pt x="15012" y="884"/>
                    </a:lnTo>
                    <a:lnTo>
                      <a:pt x="14743" y="1012"/>
                    </a:lnTo>
                    <a:lnTo>
                      <a:pt x="14487" y="1166"/>
                    </a:lnTo>
                    <a:lnTo>
                      <a:pt x="14230" y="1319"/>
                    </a:lnTo>
                    <a:lnTo>
                      <a:pt x="13974" y="1473"/>
                    </a:lnTo>
                    <a:lnTo>
                      <a:pt x="13731" y="1640"/>
                    </a:lnTo>
                    <a:lnTo>
                      <a:pt x="13488" y="1819"/>
                    </a:lnTo>
                    <a:lnTo>
                      <a:pt x="13257" y="2011"/>
                    </a:lnTo>
                    <a:lnTo>
                      <a:pt x="13039" y="2203"/>
                    </a:lnTo>
                    <a:lnTo>
                      <a:pt x="12822" y="2395"/>
                    </a:lnTo>
                    <a:lnTo>
                      <a:pt x="12604" y="2600"/>
                    </a:lnTo>
                    <a:lnTo>
                      <a:pt x="12399" y="2818"/>
                    </a:lnTo>
                    <a:lnTo>
                      <a:pt x="12194" y="3036"/>
                    </a:lnTo>
                    <a:lnTo>
                      <a:pt x="12015" y="3266"/>
                    </a:lnTo>
                    <a:lnTo>
                      <a:pt x="11823" y="3497"/>
                    </a:lnTo>
                    <a:lnTo>
                      <a:pt x="11656" y="3740"/>
                    </a:lnTo>
                    <a:lnTo>
                      <a:pt x="11477" y="3984"/>
                    </a:lnTo>
                    <a:lnTo>
                      <a:pt x="11323" y="4227"/>
                    </a:lnTo>
                    <a:lnTo>
                      <a:pt x="11169" y="4483"/>
                    </a:lnTo>
                    <a:lnTo>
                      <a:pt x="11028" y="4752"/>
                    </a:lnTo>
                    <a:lnTo>
                      <a:pt x="10772" y="4714"/>
                    </a:lnTo>
                    <a:lnTo>
                      <a:pt x="10503" y="4675"/>
                    </a:lnTo>
                    <a:lnTo>
                      <a:pt x="10234" y="4650"/>
                    </a:lnTo>
                    <a:lnTo>
                      <a:pt x="9965" y="4650"/>
                    </a:lnTo>
                    <a:lnTo>
                      <a:pt x="9671" y="4662"/>
                    </a:lnTo>
                    <a:lnTo>
                      <a:pt x="9376" y="4675"/>
                    </a:lnTo>
                    <a:lnTo>
                      <a:pt x="9095" y="4714"/>
                    </a:lnTo>
                    <a:lnTo>
                      <a:pt x="8813" y="4765"/>
                    </a:lnTo>
                    <a:lnTo>
                      <a:pt x="8544" y="4829"/>
                    </a:lnTo>
                    <a:lnTo>
                      <a:pt x="8275" y="4906"/>
                    </a:lnTo>
                    <a:lnTo>
                      <a:pt x="8006" y="4995"/>
                    </a:lnTo>
                    <a:lnTo>
                      <a:pt x="7750" y="5098"/>
                    </a:lnTo>
                    <a:lnTo>
                      <a:pt x="7494" y="5213"/>
                    </a:lnTo>
                    <a:lnTo>
                      <a:pt x="7250" y="5341"/>
                    </a:lnTo>
                    <a:lnTo>
                      <a:pt x="7007" y="5469"/>
                    </a:lnTo>
                    <a:lnTo>
                      <a:pt x="6776" y="5623"/>
                    </a:lnTo>
                    <a:lnTo>
                      <a:pt x="6559" y="5777"/>
                    </a:lnTo>
                    <a:lnTo>
                      <a:pt x="6341" y="5943"/>
                    </a:lnTo>
                    <a:lnTo>
                      <a:pt x="6136" y="6122"/>
                    </a:lnTo>
                    <a:lnTo>
                      <a:pt x="5944" y="6315"/>
                    </a:lnTo>
                    <a:lnTo>
                      <a:pt x="5752" y="6520"/>
                    </a:lnTo>
                    <a:lnTo>
                      <a:pt x="5572" y="6724"/>
                    </a:lnTo>
                    <a:lnTo>
                      <a:pt x="5406" y="6942"/>
                    </a:lnTo>
                    <a:lnTo>
                      <a:pt x="5239" y="7160"/>
                    </a:lnTo>
                    <a:lnTo>
                      <a:pt x="5098" y="7390"/>
                    </a:lnTo>
                    <a:lnTo>
                      <a:pt x="4958" y="7634"/>
                    </a:lnTo>
                    <a:lnTo>
                      <a:pt x="4829" y="7877"/>
                    </a:lnTo>
                    <a:lnTo>
                      <a:pt x="4714" y="8120"/>
                    </a:lnTo>
                    <a:lnTo>
                      <a:pt x="4612" y="8389"/>
                    </a:lnTo>
                    <a:lnTo>
                      <a:pt x="4522" y="8646"/>
                    </a:lnTo>
                    <a:lnTo>
                      <a:pt x="4445" y="8915"/>
                    </a:lnTo>
                    <a:lnTo>
                      <a:pt x="4381" y="9196"/>
                    </a:lnTo>
                    <a:lnTo>
                      <a:pt x="4330" y="9478"/>
                    </a:lnTo>
                    <a:lnTo>
                      <a:pt x="4304" y="9760"/>
                    </a:lnTo>
                    <a:lnTo>
                      <a:pt x="4279" y="10054"/>
                    </a:lnTo>
                    <a:lnTo>
                      <a:pt x="4266" y="10349"/>
                    </a:lnTo>
                    <a:lnTo>
                      <a:pt x="4279" y="10618"/>
                    </a:lnTo>
                    <a:lnTo>
                      <a:pt x="4292" y="10887"/>
                    </a:lnTo>
                    <a:lnTo>
                      <a:pt x="4330" y="11156"/>
                    </a:lnTo>
                    <a:lnTo>
                      <a:pt x="4381" y="11425"/>
                    </a:lnTo>
                    <a:lnTo>
                      <a:pt x="4138" y="11579"/>
                    </a:lnTo>
                    <a:lnTo>
                      <a:pt x="3895" y="11732"/>
                    </a:lnTo>
                    <a:lnTo>
                      <a:pt x="3664" y="11899"/>
                    </a:lnTo>
                    <a:lnTo>
                      <a:pt x="3433" y="12078"/>
                    </a:lnTo>
                    <a:lnTo>
                      <a:pt x="3216" y="12257"/>
                    </a:lnTo>
                    <a:lnTo>
                      <a:pt x="2998" y="12450"/>
                    </a:lnTo>
                    <a:lnTo>
                      <a:pt x="2793" y="12642"/>
                    </a:lnTo>
                    <a:lnTo>
                      <a:pt x="2588" y="12834"/>
                    </a:lnTo>
                    <a:lnTo>
                      <a:pt x="2396" y="13039"/>
                    </a:lnTo>
                    <a:lnTo>
                      <a:pt x="2204" y="13256"/>
                    </a:lnTo>
                    <a:lnTo>
                      <a:pt x="2012" y="13474"/>
                    </a:lnTo>
                    <a:lnTo>
                      <a:pt x="1845" y="13705"/>
                    </a:lnTo>
                    <a:lnTo>
                      <a:pt x="1666" y="13922"/>
                    </a:lnTo>
                    <a:lnTo>
                      <a:pt x="1512" y="14166"/>
                    </a:lnTo>
                    <a:lnTo>
                      <a:pt x="1359" y="14409"/>
                    </a:lnTo>
                    <a:lnTo>
                      <a:pt x="1205" y="14653"/>
                    </a:lnTo>
                    <a:lnTo>
                      <a:pt x="1064" y="14896"/>
                    </a:lnTo>
                    <a:lnTo>
                      <a:pt x="936" y="15152"/>
                    </a:lnTo>
                    <a:lnTo>
                      <a:pt x="808" y="15421"/>
                    </a:lnTo>
                    <a:lnTo>
                      <a:pt x="693" y="15677"/>
                    </a:lnTo>
                    <a:lnTo>
                      <a:pt x="590" y="15946"/>
                    </a:lnTo>
                    <a:lnTo>
                      <a:pt x="488" y="16215"/>
                    </a:lnTo>
                    <a:lnTo>
                      <a:pt x="398" y="16497"/>
                    </a:lnTo>
                    <a:lnTo>
                      <a:pt x="321" y="16779"/>
                    </a:lnTo>
                    <a:lnTo>
                      <a:pt x="244" y="17060"/>
                    </a:lnTo>
                    <a:lnTo>
                      <a:pt x="180" y="17355"/>
                    </a:lnTo>
                    <a:lnTo>
                      <a:pt x="129" y="17650"/>
                    </a:lnTo>
                    <a:lnTo>
                      <a:pt x="78" y="17944"/>
                    </a:lnTo>
                    <a:lnTo>
                      <a:pt x="39" y="18239"/>
                    </a:lnTo>
                    <a:lnTo>
                      <a:pt x="14" y="18533"/>
                    </a:lnTo>
                    <a:lnTo>
                      <a:pt x="1" y="18841"/>
                    </a:lnTo>
                    <a:lnTo>
                      <a:pt x="1" y="19148"/>
                    </a:lnTo>
                    <a:lnTo>
                      <a:pt x="1" y="19468"/>
                    </a:lnTo>
                    <a:lnTo>
                      <a:pt x="27" y="19788"/>
                    </a:lnTo>
                    <a:lnTo>
                      <a:pt x="52" y="20096"/>
                    </a:lnTo>
                    <a:lnTo>
                      <a:pt x="91" y="20403"/>
                    </a:lnTo>
                    <a:lnTo>
                      <a:pt x="129" y="20711"/>
                    </a:lnTo>
                    <a:lnTo>
                      <a:pt x="193" y="21018"/>
                    </a:lnTo>
                    <a:lnTo>
                      <a:pt x="257" y="21313"/>
                    </a:lnTo>
                    <a:lnTo>
                      <a:pt x="334" y="21607"/>
                    </a:lnTo>
                    <a:lnTo>
                      <a:pt x="424" y="21902"/>
                    </a:lnTo>
                    <a:lnTo>
                      <a:pt x="526" y="22184"/>
                    </a:lnTo>
                    <a:lnTo>
                      <a:pt x="629" y="22465"/>
                    </a:lnTo>
                    <a:lnTo>
                      <a:pt x="744" y="22747"/>
                    </a:lnTo>
                    <a:lnTo>
                      <a:pt x="872" y="23016"/>
                    </a:lnTo>
                    <a:lnTo>
                      <a:pt x="1000" y="23285"/>
                    </a:lnTo>
                    <a:lnTo>
                      <a:pt x="1154" y="23554"/>
                    </a:lnTo>
                    <a:lnTo>
                      <a:pt x="1295" y="23810"/>
                    </a:lnTo>
                    <a:lnTo>
                      <a:pt x="1461" y="24066"/>
                    </a:lnTo>
                    <a:lnTo>
                      <a:pt x="1628" y="24310"/>
                    </a:lnTo>
                    <a:lnTo>
                      <a:pt x="1794" y="24553"/>
                    </a:lnTo>
                    <a:lnTo>
                      <a:pt x="1986" y="24784"/>
                    </a:lnTo>
                    <a:lnTo>
                      <a:pt x="2165" y="25014"/>
                    </a:lnTo>
                    <a:lnTo>
                      <a:pt x="2370" y="25232"/>
                    </a:lnTo>
                    <a:lnTo>
                      <a:pt x="2575" y="25450"/>
                    </a:lnTo>
                    <a:lnTo>
                      <a:pt x="2780" y="25655"/>
                    </a:lnTo>
                    <a:lnTo>
                      <a:pt x="2998" y="25859"/>
                    </a:lnTo>
                    <a:lnTo>
                      <a:pt x="3229" y="26052"/>
                    </a:lnTo>
                    <a:lnTo>
                      <a:pt x="3459" y="26244"/>
                    </a:lnTo>
                    <a:lnTo>
                      <a:pt x="3690" y="26423"/>
                    </a:lnTo>
                    <a:lnTo>
                      <a:pt x="3933" y="26589"/>
                    </a:lnTo>
                    <a:lnTo>
                      <a:pt x="4176" y="26756"/>
                    </a:lnTo>
                    <a:lnTo>
                      <a:pt x="4432" y="26910"/>
                    </a:lnTo>
                    <a:lnTo>
                      <a:pt x="4701" y="27063"/>
                    </a:lnTo>
                    <a:lnTo>
                      <a:pt x="4599" y="27320"/>
                    </a:lnTo>
                    <a:lnTo>
                      <a:pt x="4509" y="27576"/>
                    </a:lnTo>
                    <a:lnTo>
                      <a:pt x="4445" y="27832"/>
                    </a:lnTo>
                    <a:lnTo>
                      <a:pt x="4381" y="28101"/>
                    </a:lnTo>
                    <a:lnTo>
                      <a:pt x="4330" y="28370"/>
                    </a:lnTo>
                    <a:lnTo>
                      <a:pt x="4304" y="28652"/>
                    </a:lnTo>
                    <a:lnTo>
                      <a:pt x="4279" y="28933"/>
                    </a:lnTo>
                    <a:lnTo>
                      <a:pt x="4266" y="29215"/>
                    </a:lnTo>
                    <a:lnTo>
                      <a:pt x="4279" y="29510"/>
                    </a:lnTo>
                    <a:lnTo>
                      <a:pt x="4304" y="29804"/>
                    </a:lnTo>
                    <a:lnTo>
                      <a:pt x="4330" y="30086"/>
                    </a:lnTo>
                    <a:lnTo>
                      <a:pt x="4381" y="30368"/>
                    </a:lnTo>
                    <a:lnTo>
                      <a:pt x="4445" y="30637"/>
                    </a:lnTo>
                    <a:lnTo>
                      <a:pt x="4522" y="30906"/>
                    </a:lnTo>
                    <a:lnTo>
                      <a:pt x="4612" y="31175"/>
                    </a:lnTo>
                    <a:lnTo>
                      <a:pt x="4714" y="31431"/>
                    </a:lnTo>
                    <a:lnTo>
                      <a:pt x="4829" y="31687"/>
                    </a:lnTo>
                    <a:lnTo>
                      <a:pt x="4958" y="31930"/>
                    </a:lnTo>
                    <a:lnTo>
                      <a:pt x="5098" y="32174"/>
                    </a:lnTo>
                    <a:lnTo>
                      <a:pt x="5239" y="32404"/>
                    </a:lnTo>
                    <a:lnTo>
                      <a:pt x="5406" y="32622"/>
                    </a:lnTo>
                    <a:lnTo>
                      <a:pt x="5572" y="32840"/>
                    </a:lnTo>
                    <a:lnTo>
                      <a:pt x="5752" y="33045"/>
                    </a:lnTo>
                    <a:lnTo>
                      <a:pt x="5944" y="33250"/>
                    </a:lnTo>
                    <a:lnTo>
                      <a:pt x="6136" y="33429"/>
                    </a:lnTo>
                    <a:lnTo>
                      <a:pt x="6341" y="33608"/>
                    </a:lnTo>
                    <a:lnTo>
                      <a:pt x="6559" y="33775"/>
                    </a:lnTo>
                    <a:lnTo>
                      <a:pt x="6776" y="33941"/>
                    </a:lnTo>
                    <a:lnTo>
                      <a:pt x="7007" y="34082"/>
                    </a:lnTo>
                    <a:lnTo>
                      <a:pt x="7250" y="34223"/>
                    </a:lnTo>
                    <a:lnTo>
                      <a:pt x="7494" y="34351"/>
                    </a:lnTo>
                    <a:lnTo>
                      <a:pt x="7750" y="34466"/>
                    </a:lnTo>
                    <a:lnTo>
                      <a:pt x="8006" y="34569"/>
                    </a:lnTo>
                    <a:lnTo>
                      <a:pt x="8275" y="34658"/>
                    </a:lnTo>
                    <a:lnTo>
                      <a:pt x="8544" y="34735"/>
                    </a:lnTo>
                    <a:lnTo>
                      <a:pt x="8813" y="34799"/>
                    </a:lnTo>
                    <a:lnTo>
                      <a:pt x="9095" y="34851"/>
                    </a:lnTo>
                    <a:lnTo>
                      <a:pt x="9376" y="34889"/>
                    </a:lnTo>
                    <a:lnTo>
                      <a:pt x="9671" y="34902"/>
                    </a:lnTo>
                    <a:lnTo>
                      <a:pt x="9965" y="34915"/>
                    </a:lnTo>
                    <a:lnTo>
                      <a:pt x="10222" y="34902"/>
                    </a:lnTo>
                    <a:lnTo>
                      <a:pt x="10491" y="34889"/>
                    </a:lnTo>
                    <a:lnTo>
                      <a:pt x="10747" y="34863"/>
                    </a:lnTo>
                    <a:lnTo>
                      <a:pt x="11003" y="34812"/>
                    </a:lnTo>
                    <a:lnTo>
                      <a:pt x="11246" y="34761"/>
                    </a:lnTo>
                    <a:lnTo>
                      <a:pt x="11490" y="34697"/>
                    </a:lnTo>
                    <a:lnTo>
                      <a:pt x="11733" y="34633"/>
                    </a:lnTo>
                    <a:lnTo>
                      <a:pt x="11976" y="34543"/>
                    </a:lnTo>
                    <a:lnTo>
                      <a:pt x="12207" y="34454"/>
                    </a:lnTo>
                    <a:lnTo>
                      <a:pt x="12425" y="34351"/>
                    </a:lnTo>
                    <a:lnTo>
                      <a:pt x="12655" y="34236"/>
                    </a:lnTo>
                    <a:lnTo>
                      <a:pt x="12860" y="34121"/>
                    </a:lnTo>
                    <a:lnTo>
                      <a:pt x="13078" y="33980"/>
                    </a:lnTo>
                    <a:lnTo>
                      <a:pt x="13283" y="33839"/>
                    </a:lnTo>
                    <a:lnTo>
                      <a:pt x="13475" y="33698"/>
                    </a:lnTo>
                    <a:lnTo>
                      <a:pt x="13667" y="33544"/>
                    </a:lnTo>
                    <a:lnTo>
                      <a:pt x="13910" y="33877"/>
                    </a:lnTo>
                    <a:lnTo>
                      <a:pt x="14179" y="34197"/>
                    </a:lnTo>
                    <a:lnTo>
                      <a:pt x="14474" y="34505"/>
                    </a:lnTo>
                    <a:lnTo>
                      <a:pt x="14781" y="34799"/>
                    </a:lnTo>
                    <a:lnTo>
                      <a:pt x="15101" y="35068"/>
                    </a:lnTo>
                    <a:lnTo>
                      <a:pt x="15434" y="35324"/>
                    </a:lnTo>
                    <a:lnTo>
                      <a:pt x="15793" y="35555"/>
                    </a:lnTo>
                    <a:lnTo>
                      <a:pt x="16164" y="35760"/>
                    </a:lnTo>
                    <a:lnTo>
                      <a:pt x="16536" y="35952"/>
                    </a:lnTo>
                    <a:lnTo>
                      <a:pt x="16933" y="36119"/>
                    </a:lnTo>
                    <a:lnTo>
                      <a:pt x="17343" y="36259"/>
                    </a:lnTo>
                    <a:lnTo>
                      <a:pt x="17753" y="36388"/>
                    </a:lnTo>
                    <a:lnTo>
                      <a:pt x="18175" y="36477"/>
                    </a:lnTo>
                    <a:lnTo>
                      <a:pt x="18611" y="36541"/>
                    </a:lnTo>
                    <a:lnTo>
                      <a:pt x="19059" y="36580"/>
                    </a:lnTo>
                    <a:lnTo>
                      <a:pt x="19507" y="36605"/>
                    </a:lnTo>
                    <a:lnTo>
                      <a:pt x="19840" y="36592"/>
                    </a:lnTo>
                    <a:lnTo>
                      <a:pt x="20160" y="36567"/>
                    </a:lnTo>
                    <a:lnTo>
                      <a:pt x="20481" y="36528"/>
                    </a:lnTo>
                    <a:lnTo>
                      <a:pt x="20801" y="36477"/>
                    </a:lnTo>
                    <a:lnTo>
                      <a:pt x="21121" y="36413"/>
                    </a:lnTo>
                    <a:lnTo>
                      <a:pt x="21428" y="36336"/>
                    </a:lnTo>
                    <a:lnTo>
                      <a:pt x="21723" y="36247"/>
                    </a:lnTo>
                    <a:lnTo>
                      <a:pt x="22018" y="36144"/>
                    </a:lnTo>
                    <a:lnTo>
                      <a:pt x="22312" y="36029"/>
                    </a:lnTo>
                    <a:lnTo>
                      <a:pt x="22594" y="35888"/>
                    </a:lnTo>
                    <a:lnTo>
                      <a:pt x="22876" y="35747"/>
                    </a:lnTo>
                    <a:lnTo>
                      <a:pt x="23145" y="35593"/>
                    </a:lnTo>
                    <a:lnTo>
                      <a:pt x="23401" y="35440"/>
                    </a:lnTo>
                    <a:lnTo>
                      <a:pt x="23657" y="35260"/>
                    </a:lnTo>
                    <a:lnTo>
                      <a:pt x="23900" y="35068"/>
                    </a:lnTo>
                    <a:lnTo>
                      <a:pt x="24144" y="34876"/>
                    </a:lnTo>
                    <a:lnTo>
                      <a:pt x="24374" y="34671"/>
                    </a:lnTo>
                    <a:lnTo>
                      <a:pt x="24592" y="34454"/>
                    </a:lnTo>
                    <a:lnTo>
                      <a:pt x="24797" y="34236"/>
                    </a:lnTo>
                    <a:lnTo>
                      <a:pt x="25002" y="33992"/>
                    </a:lnTo>
                    <a:lnTo>
                      <a:pt x="25194" y="33749"/>
                    </a:lnTo>
                    <a:lnTo>
                      <a:pt x="25373" y="33506"/>
                    </a:lnTo>
                    <a:lnTo>
                      <a:pt x="25540" y="33250"/>
                    </a:lnTo>
                    <a:lnTo>
                      <a:pt x="25693" y="32981"/>
                    </a:lnTo>
                    <a:lnTo>
                      <a:pt x="25847" y="32712"/>
                    </a:lnTo>
                    <a:lnTo>
                      <a:pt x="25975" y="32430"/>
                    </a:lnTo>
                    <a:lnTo>
                      <a:pt x="26103" y="32135"/>
                    </a:lnTo>
                    <a:lnTo>
                      <a:pt x="26219" y="31841"/>
                    </a:lnTo>
                    <a:lnTo>
                      <a:pt x="26308" y="31546"/>
                    </a:lnTo>
                    <a:lnTo>
                      <a:pt x="26398" y="31239"/>
                    </a:lnTo>
                    <a:lnTo>
                      <a:pt x="26475" y="30931"/>
                    </a:lnTo>
                    <a:lnTo>
                      <a:pt x="26526" y="30611"/>
                    </a:lnTo>
                    <a:lnTo>
                      <a:pt x="26782" y="30726"/>
                    </a:lnTo>
                    <a:lnTo>
                      <a:pt x="27038" y="30816"/>
                    </a:lnTo>
                    <a:lnTo>
                      <a:pt x="27307" y="30906"/>
                    </a:lnTo>
                    <a:lnTo>
                      <a:pt x="27589" y="30970"/>
                    </a:lnTo>
                    <a:lnTo>
                      <a:pt x="27871" y="31034"/>
                    </a:lnTo>
                    <a:lnTo>
                      <a:pt x="28153" y="31072"/>
                    </a:lnTo>
                    <a:lnTo>
                      <a:pt x="28434" y="31098"/>
                    </a:lnTo>
                    <a:lnTo>
                      <a:pt x="28729" y="31098"/>
                    </a:lnTo>
                    <a:lnTo>
                      <a:pt x="29126" y="31085"/>
                    </a:lnTo>
                    <a:lnTo>
                      <a:pt x="29510" y="31047"/>
                    </a:lnTo>
                    <a:lnTo>
                      <a:pt x="29882" y="30970"/>
                    </a:lnTo>
                    <a:lnTo>
                      <a:pt x="30253" y="30880"/>
                    </a:lnTo>
                    <a:lnTo>
                      <a:pt x="30612" y="30752"/>
                    </a:lnTo>
                    <a:lnTo>
                      <a:pt x="30945" y="30611"/>
                    </a:lnTo>
                    <a:lnTo>
                      <a:pt x="31278" y="30445"/>
                    </a:lnTo>
                    <a:lnTo>
                      <a:pt x="31598" y="30253"/>
                    </a:lnTo>
                    <a:lnTo>
                      <a:pt x="31892" y="30035"/>
                    </a:lnTo>
                    <a:lnTo>
                      <a:pt x="32187" y="29804"/>
                    </a:lnTo>
                    <a:lnTo>
                      <a:pt x="32456" y="29561"/>
                    </a:lnTo>
                    <a:lnTo>
                      <a:pt x="32699" y="29292"/>
                    </a:lnTo>
                    <a:lnTo>
                      <a:pt x="32930" y="28997"/>
                    </a:lnTo>
                    <a:lnTo>
                      <a:pt x="33148" y="28703"/>
                    </a:lnTo>
                    <a:lnTo>
                      <a:pt x="33327" y="28383"/>
                    </a:lnTo>
                    <a:lnTo>
                      <a:pt x="33506" y="28050"/>
                    </a:lnTo>
                    <a:lnTo>
                      <a:pt x="33750" y="28190"/>
                    </a:lnTo>
                    <a:lnTo>
                      <a:pt x="33993" y="28319"/>
                    </a:lnTo>
                    <a:lnTo>
                      <a:pt x="34262" y="28434"/>
                    </a:lnTo>
                    <a:lnTo>
                      <a:pt x="34531" y="28523"/>
                    </a:lnTo>
                    <a:lnTo>
                      <a:pt x="34813" y="28600"/>
                    </a:lnTo>
                    <a:lnTo>
                      <a:pt x="35094" y="28652"/>
                    </a:lnTo>
                    <a:lnTo>
                      <a:pt x="35389" y="28677"/>
                    </a:lnTo>
                    <a:lnTo>
                      <a:pt x="35696" y="28690"/>
                    </a:lnTo>
                    <a:lnTo>
                      <a:pt x="35889" y="28690"/>
                    </a:lnTo>
                    <a:lnTo>
                      <a:pt x="36093" y="28677"/>
                    </a:lnTo>
                    <a:lnTo>
                      <a:pt x="36286" y="28652"/>
                    </a:lnTo>
                    <a:lnTo>
                      <a:pt x="36478" y="28613"/>
                    </a:lnTo>
                    <a:lnTo>
                      <a:pt x="36670" y="28575"/>
                    </a:lnTo>
                    <a:lnTo>
                      <a:pt x="36849" y="28523"/>
                    </a:lnTo>
                    <a:lnTo>
                      <a:pt x="37028" y="28472"/>
                    </a:lnTo>
                    <a:lnTo>
                      <a:pt x="37208" y="28408"/>
                    </a:lnTo>
                    <a:lnTo>
                      <a:pt x="37387" y="28331"/>
                    </a:lnTo>
                    <a:lnTo>
                      <a:pt x="37554" y="28242"/>
                    </a:lnTo>
                    <a:lnTo>
                      <a:pt x="37720" y="28165"/>
                    </a:lnTo>
                    <a:lnTo>
                      <a:pt x="37874" y="28062"/>
                    </a:lnTo>
                    <a:lnTo>
                      <a:pt x="38027" y="27960"/>
                    </a:lnTo>
                    <a:lnTo>
                      <a:pt x="38181" y="27845"/>
                    </a:lnTo>
                    <a:lnTo>
                      <a:pt x="38335" y="27729"/>
                    </a:lnTo>
                    <a:lnTo>
                      <a:pt x="38463" y="27614"/>
                    </a:lnTo>
                    <a:lnTo>
                      <a:pt x="38604" y="27486"/>
                    </a:lnTo>
                    <a:lnTo>
                      <a:pt x="38732" y="27345"/>
                    </a:lnTo>
                    <a:lnTo>
                      <a:pt x="38847" y="27204"/>
                    </a:lnTo>
                    <a:lnTo>
                      <a:pt x="38975" y="27063"/>
                    </a:lnTo>
                    <a:lnTo>
                      <a:pt x="39078" y="26910"/>
                    </a:lnTo>
                    <a:lnTo>
                      <a:pt x="39180" y="26756"/>
                    </a:lnTo>
                    <a:lnTo>
                      <a:pt x="39283" y="26589"/>
                    </a:lnTo>
                    <a:lnTo>
                      <a:pt x="39359" y="26436"/>
                    </a:lnTo>
                    <a:lnTo>
                      <a:pt x="39449" y="26256"/>
                    </a:lnTo>
                    <a:lnTo>
                      <a:pt x="39513" y="26090"/>
                    </a:lnTo>
                    <a:lnTo>
                      <a:pt x="39590" y="25911"/>
                    </a:lnTo>
                    <a:lnTo>
                      <a:pt x="39641" y="25731"/>
                    </a:lnTo>
                    <a:lnTo>
                      <a:pt x="39692" y="25539"/>
                    </a:lnTo>
                    <a:lnTo>
                      <a:pt x="39731" y="25347"/>
                    </a:lnTo>
                    <a:lnTo>
                      <a:pt x="39769" y="25168"/>
                    </a:lnTo>
                    <a:lnTo>
                      <a:pt x="39782" y="24963"/>
                    </a:lnTo>
                    <a:lnTo>
                      <a:pt x="40115" y="24988"/>
                    </a:lnTo>
                    <a:lnTo>
                      <a:pt x="40435" y="25001"/>
                    </a:lnTo>
                    <a:lnTo>
                      <a:pt x="40807" y="24988"/>
                    </a:lnTo>
                    <a:lnTo>
                      <a:pt x="41165" y="24963"/>
                    </a:lnTo>
                    <a:lnTo>
                      <a:pt x="41524" y="24912"/>
                    </a:lnTo>
                    <a:lnTo>
                      <a:pt x="41870" y="24860"/>
                    </a:lnTo>
                    <a:lnTo>
                      <a:pt x="42216" y="24771"/>
                    </a:lnTo>
                    <a:lnTo>
                      <a:pt x="42549" y="24681"/>
                    </a:lnTo>
                    <a:lnTo>
                      <a:pt x="42882" y="24566"/>
                    </a:lnTo>
                    <a:lnTo>
                      <a:pt x="43215" y="24438"/>
                    </a:lnTo>
                    <a:lnTo>
                      <a:pt x="43522" y="24297"/>
                    </a:lnTo>
                    <a:lnTo>
                      <a:pt x="43829" y="24143"/>
                    </a:lnTo>
                    <a:lnTo>
                      <a:pt x="44124" y="23964"/>
                    </a:lnTo>
                    <a:lnTo>
                      <a:pt x="44419" y="23785"/>
                    </a:lnTo>
                    <a:lnTo>
                      <a:pt x="44700" y="23580"/>
                    </a:lnTo>
                    <a:lnTo>
                      <a:pt x="44969" y="23375"/>
                    </a:lnTo>
                    <a:lnTo>
                      <a:pt x="45225" y="23157"/>
                    </a:lnTo>
                    <a:lnTo>
                      <a:pt x="45469" y="22914"/>
                    </a:lnTo>
                    <a:lnTo>
                      <a:pt x="45712" y="22670"/>
                    </a:lnTo>
                    <a:lnTo>
                      <a:pt x="45930" y="22414"/>
                    </a:lnTo>
                    <a:lnTo>
                      <a:pt x="46148" y="22145"/>
                    </a:lnTo>
                    <a:lnTo>
                      <a:pt x="46340" y="21863"/>
                    </a:lnTo>
                    <a:lnTo>
                      <a:pt x="46532" y="21569"/>
                    </a:lnTo>
                    <a:lnTo>
                      <a:pt x="46698" y="21274"/>
                    </a:lnTo>
                    <a:lnTo>
                      <a:pt x="46852" y="20967"/>
                    </a:lnTo>
                    <a:lnTo>
                      <a:pt x="46993" y="20647"/>
                    </a:lnTo>
                    <a:lnTo>
                      <a:pt x="47121" y="20326"/>
                    </a:lnTo>
                    <a:lnTo>
                      <a:pt x="47236" y="19993"/>
                    </a:lnTo>
                    <a:lnTo>
                      <a:pt x="47326" y="19660"/>
                    </a:lnTo>
                    <a:lnTo>
                      <a:pt x="47416" y="19315"/>
                    </a:lnTo>
                    <a:lnTo>
                      <a:pt x="47480" y="18969"/>
                    </a:lnTo>
                    <a:lnTo>
                      <a:pt x="47518" y="18610"/>
                    </a:lnTo>
                    <a:lnTo>
                      <a:pt x="47544" y="18252"/>
                    </a:lnTo>
                    <a:lnTo>
                      <a:pt x="47556" y="17880"/>
                    </a:lnTo>
                    <a:lnTo>
                      <a:pt x="47556" y="17624"/>
                    </a:lnTo>
                    <a:lnTo>
                      <a:pt x="47544" y="17381"/>
                    </a:lnTo>
                    <a:lnTo>
                      <a:pt x="47518" y="17124"/>
                    </a:lnTo>
                    <a:lnTo>
                      <a:pt x="47480" y="16881"/>
                    </a:lnTo>
                    <a:lnTo>
                      <a:pt x="47441" y="16638"/>
                    </a:lnTo>
                    <a:lnTo>
                      <a:pt x="47403" y="16394"/>
                    </a:lnTo>
                    <a:lnTo>
                      <a:pt x="47339" y="16151"/>
                    </a:lnTo>
                    <a:lnTo>
                      <a:pt x="47288" y="15921"/>
                    </a:lnTo>
                    <a:lnTo>
                      <a:pt x="47211" y="15690"/>
                    </a:lnTo>
                    <a:lnTo>
                      <a:pt x="47134" y="15459"/>
                    </a:lnTo>
                    <a:lnTo>
                      <a:pt x="47044" y="15229"/>
                    </a:lnTo>
                    <a:lnTo>
                      <a:pt x="46955" y="15011"/>
                    </a:lnTo>
                    <a:lnTo>
                      <a:pt x="46852" y="14793"/>
                    </a:lnTo>
                    <a:lnTo>
                      <a:pt x="46750" y="14576"/>
                    </a:lnTo>
                    <a:lnTo>
                      <a:pt x="46634" y="14371"/>
                    </a:lnTo>
                    <a:lnTo>
                      <a:pt x="46506" y="14166"/>
                    </a:lnTo>
                    <a:lnTo>
                      <a:pt x="46378" y="13961"/>
                    </a:lnTo>
                    <a:lnTo>
                      <a:pt x="46250" y="13769"/>
                    </a:lnTo>
                    <a:lnTo>
                      <a:pt x="46109" y="13577"/>
                    </a:lnTo>
                    <a:lnTo>
                      <a:pt x="45956" y="13397"/>
                    </a:lnTo>
                    <a:lnTo>
                      <a:pt x="45802" y="13218"/>
                    </a:lnTo>
                    <a:lnTo>
                      <a:pt x="45648" y="13039"/>
                    </a:lnTo>
                    <a:lnTo>
                      <a:pt x="45482" y="12859"/>
                    </a:lnTo>
                    <a:lnTo>
                      <a:pt x="45315" y="12706"/>
                    </a:lnTo>
                    <a:lnTo>
                      <a:pt x="45136" y="12539"/>
                    </a:lnTo>
                    <a:lnTo>
                      <a:pt x="44956" y="12386"/>
                    </a:lnTo>
                    <a:lnTo>
                      <a:pt x="44777" y="12245"/>
                    </a:lnTo>
                    <a:lnTo>
                      <a:pt x="44585" y="12104"/>
                    </a:lnTo>
                    <a:lnTo>
                      <a:pt x="44393" y="11963"/>
                    </a:lnTo>
                    <a:lnTo>
                      <a:pt x="44188" y="11835"/>
                    </a:lnTo>
                    <a:lnTo>
                      <a:pt x="43983" y="11707"/>
                    </a:lnTo>
                    <a:lnTo>
                      <a:pt x="43778" y="11591"/>
                    </a:lnTo>
                    <a:lnTo>
                      <a:pt x="43829" y="11297"/>
                    </a:lnTo>
                    <a:lnTo>
                      <a:pt x="43881" y="10977"/>
                    </a:lnTo>
                    <a:lnTo>
                      <a:pt x="43906" y="10669"/>
                    </a:lnTo>
                    <a:lnTo>
                      <a:pt x="43919" y="10349"/>
                    </a:lnTo>
                    <a:lnTo>
                      <a:pt x="43906" y="10054"/>
                    </a:lnTo>
                    <a:lnTo>
                      <a:pt x="43893" y="9760"/>
                    </a:lnTo>
                    <a:lnTo>
                      <a:pt x="43855" y="9478"/>
                    </a:lnTo>
                    <a:lnTo>
                      <a:pt x="43804" y="9196"/>
                    </a:lnTo>
                    <a:lnTo>
                      <a:pt x="43740" y="8915"/>
                    </a:lnTo>
                    <a:lnTo>
                      <a:pt x="43663" y="8646"/>
                    </a:lnTo>
                    <a:lnTo>
                      <a:pt x="43573" y="8389"/>
                    </a:lnTo>
                    <a:lnTo>
                      <a:pt x="43471" y="8120"/>
                    </a:lnTo>
                    <a:lnTo>
                      <a:pt x="43356" y="7877"/>
                    </a:lnTo>
                    <a:lnTo>
                      <a:pt x="43227" y="7634"/>
                    </a:lnTo>
                    <a:lnTo>
                      <a:pt x="43099" y="7390"/>
                    </a:lnTo>
                    <a:lnTo>
                      <a:pt x="42946" y="7160"/>
                    </a:lnTo>
                    <a:lnTo>
                      <a:pt x="42792" y="6942"/>
                    </a:lnTo>
                    <a:lnTo>
                      <a:pt x="42613" y="6724"/>
                    </a:lnTo>
                    <a:lnTo>
                      <a:pt x="42433" y="6520"/>
                    </a:lnTo>
                    <a:lnTo>
                      <a:pt x="42254" y="6315"/>
                    </a:lnTo>
                    <a:lnTo>
                      <a:pt x="42049" y="6122"/>
                    </a:lnTo>
                    <a:lnTo>
                      <a:pt x="41844" y="5943"/>
                    </a:lnTo>
                    <a:lnTo>
                      <a:pt x="41626" y="5777"/>
                    </a:lnTo>
                    <a:lnTo>
                      <a:pt x="41409" y="5623"/>
                    </a:lnTo>
                    <a:lnTo>
                      <a:pt x="41178" y="5469"/>
                    </a:lnTo>
                    <a:lnTo>
                      <a:pt x="40935" y="5341"/>
                    </a:lnTo>
                    <a:lnTo>
                      <a:pt x="40691" y="5213"/>
                    </a:lnTo>
                    <a:lnTo>
                      <a:pt x="40435" y="5098"/>
                    </a:lnTo>
                    <a:lnTo>
                      <a:pt x="40179" y="4995"/>
                    </a:lnTo>
                    <a:lnTo>
                      <a:pt x="39923" y="4906"/>
                    </a:lnTo>
                    <a:lnTo>
                      <a:pt x="39641" y="4829"/>
                    </a:lnTo>
                    <a:lnTo>
                      <a:pt x="39372" y="4765"/>
                    </a:lnTo>
                    <a:lnTo>
                      <a:pt x="39090" y="4714"/>
                    </a:lnTo>
                    <a:lnTo>
                      <a:pt x="38809" y="4675"/>
                    </a:lnTo>
                    <a:lnTo>
                      <a:pt x="38514" y="4662"/>
                    </a:lnTo>
                    <a:lnTo>
                      <a:pt x="38220" y="4650"/>
                    </a:lnTo>
                    <a:lnTo>
                      <a:pt x="37899" y="4662"/>
                    </a:lnTo>
                    <a:lnTo>
                      <a:pt x="37566" y="4688"/>
                    </a:lnTo>
                    <a:lnTo>
                      <a:pt x="37246" y="4739"/>
                    </a:lnTo>
                    <a:lnTo>
                      <a:pt x="36939" y="4803"/>
                    </a:lnTo>
                    <a:lnTo>
                      <a:pt x="36811" y="4586"/>
                    </a:lnTo>
                    <a:lnTo>
                      <a:pt x="36670" y="4381"/>
                    </a:lnTo>
                    <a:lnTo>
                      <a:pt x="36516" y="4176"/>
                    </a:lnTo>
                    <a:lnTo>
                      <a:pt x="36375" y="3971"/>
                    </a:lnTo>
                    <a:lnTo>
                      <a:pt x="36209" y="3779"/>
                    </a:lnTo>
                    <a:lnTo>
                      <a:pt x="36042" y="3586"/>
                    </a:lnTo>
                    <a:lnTo>
                      <a:pt x="35876" y="3407"/>
                    </a:lnTo>
                    <a:lnTo>
                      <a:pt x="35696" y="3228"/>
                    </a:lnTo>
                    <a:lnTo>
                      <a:pt x="35517" y="3049"/>
                    </a:lnTo>
                    <a:lnTo>
                      <a:pt x="35338" y="2882"/>
                    </a:lnTo>
                    <a:lnTo>
                      <a:pt x="35146" y="2728"/>
                    </a:lnTo>
                    <a:lnTo>
                      <a:pt x="34941" y="2562"/>
                    </a:lnTo>
                    <a:lnTo>
                      <a:pt x="34749" y="2421"/>
                    </a:lnTo>
                    <a:lnTo>
                      <a:pt x="34544" y="2280"/>
                    </a:lnTo>
                    <a:lnTo>
                      <a:pt x="34326" y="2139"/>
                    </a:lnTo>
                    <a:lnTo>
                      <a:pt x="34108" y="2011"/>
                    </a:lnTo>
                    <a:lnTo>
                      <a:pt x="33891" y="1883"/>
                    </a:lnTo>
                    <a:lnTo>
                      <a:pt x="33673" y="1768"/>
                    </a:lnTo>
                    <a:lnTo>
                      <a:pt x="33442" y="1653"/>
                    </a:lnTo>
                    <a:lnTo>
                      <a:pt x="33212" y="1550"/>
                    </a:lnTo>
                    <a:lnTo>
                      <a:pt x="32968" y="1460"/>
                    </a:lnTo>
                    <a:lnTo>
                      <a:pt x="32725" y="1371"/>
                    </a:lnTo>
                    <a:lnTo>
                      <a:pt x="32482" y="1294"/>
                    </a:lnTo>
                    <a:lnTo>
                      <a:pt x="32238" y="1217"/>
                    </a:lnTo>
                    <a:lnTo>
                      <a:pt x="31995" y="1153"/>
                    </a:lnTo>
                    <a:lnTo>
                      <a:pt x="31739" y="1102"/>
                    </a:lnTo>
                    <a:lnTo>
                      <a:pt x="31483" y="1051"/>
                    </a:lnTo>
                    <a:lnTo>
                      <a:pt x="31214" y="1012"/>
                    </a:lnTo>
                    <a:lnTo>
                      <a:pt x="30958" y="986"/>
                    </a:lnTo>
                    <a:lnTo>
                      <a:pt x="30689" y="961"/>
                    </a:lnTo>
                    <a:lnTo>
                      <a:pt x="30432" y="948"/>
                    </a:lnTo>
                    <a:lnTo>
                      <a:pt x="29805" y="948"/>
                    </a:lnTo>
                    <a:lnTo>
                      <a:pt x="29459" y="974"/>
                    </a:lnTo>
                    <a:lnTo>
                      <a:pt x="29126" y="1012"/>
                    </a:lnTo>
                    <a:lnTo>
                      <a:pt x="28793" y="1063"/>
                    </a:lnTo>
                    <a:lnTo>
                      <a:pt x="28460" y="1127"/>
                    </a:lnTo>
                    <a:lnTo>
                      <a:pt x="28127" y="1204"/>
                    </a:lnTo>
                    <a:lnTo>
                      <a:pt x="27807" y="1307"/>
                    </a:lnTo>
                    <a:lnTo>
                      <a:pt x="27499" y="1409"/>
                    </a:lnTo>
                    <a:lnTo>
                      <a:pt x="27192" y="1524"/>
                    </a:lnTo>
                    <a:lnTo>
                      <a:pt x="26885" y="1653"/>
                    </a:lnTo>
                    <a:lnTo>
                      <a:pt x="26590" y="1793"/>
                    </a:lnTo>
                    <a:lnTo>
                      <a:pt x="26295" y="1947"/>
                    </a:lnTo>
                    <a:lnTo>
                      <a:pt x="26014" y="2114"/>
                    </a:lnTo>
                    <a:lnTo>
                      <a:pt x="25745" y="2293"/>
                    </a:lnTo>
                    <a:lnTo>
                      <a:pt x="25476" y="2485"/>
                    </a:lnTo>
                    <a:lnTo>
                      <a:pt x="25220" y="2677"/>
                    </a:lnTo>
                    <a:lnTo>
                      <a:pt x="24912" y="2383"/>
                    </a:lnTo>
                    <a:lnTo>
                      <a:pt x="24592" y="2088"/>
                    </a:lnTo>
                    <a:lnTo>
                      <a:pt x="24246" y="1819"/>
                    </a:lnTo>
                    <a:lnTo>
                      <a:pt x="23900" y="1563"/>
                    </a:lnTo>
                    <a:lnTo>
                      <a:pt x="23542" y="1319"/>
                    </a:lnTo>
                    <a:lnTo>
                      <a:pt x="23158" y="1102"/>
                    </a:lnTo>
                    <a:lnTo>
                      <a:pt x="22773" y="897"/>
                    </a:lnTo>
                    <a:lnTo>
                      <a:pt x="22376" y="718"/>
                    </a:lnTo>
                    <a:lnTo>
                      <a:pt x="21966" y="551"/>
                    </a:lnTo>
                    <a:lnTo>
                      <a:pt x="21557" y="410"/>
                    </a:lnTo>
                    <a:lnTo>
                      <a:pt x="21121" y="282"/>
                    </a:lnTo>
                    <a:lnTo>
                      <a:pt x="20686" y="180"/>
                    </a:lnTo>
                    <a:lnTo>
                      <a:pt x="20250" y="103"/>
                    </a:lnTo>
                    <a:lnTo>
                      <a:pt x="19802" y="39"/>
                    </a:lnTo>
                    <a:lnTo>
                      <a:pt x="19341" y="13"/>
                    </a:lnTo>
                    <a:lnTo>
                      <a:pt x="18880" y="0"/>
                    </a:lnTo>
                    <a:close/>
                  </a:path>
                </a:pathLst>
              </a:custGeom>
              <a:solidFill>
                <a:srgbClr val="FFAD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882;p37">
                <a:extLst>
                  <a:ext uri="{FF2B5EF4-FFF2-40B4-BE49-F238E27FC236}">
                    <a16:creationId xmlns:a16="http://schemas.microsoft.com/office/drawing/2014/main" id="{F50D40A4-C321-3B85-E02E-736581CD7C15}"/>
                  </a:ext>
                </a:extLst>
              </p:cNvPr>
              <p:cNvSpPr/>
              <p:nvPr/>
            </p:nvSpPr>
            <p:spPr>
              <a:xfrm>
                <a:off x="1658275" y="720000"/>
                <a:ext cx="31725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68" y="13283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883;p37">
                <a:extLst>
                  <a:ext uri="{FF2B5EF4-FFF2-40B4-BE49-F238E27FC236}">
                    <a16:creationId xmlns:a16="http://schemas.microsoft.com/office/drawing/2014/main" id="{1BA9E70B-4D5D-74A7-69D9-B24DDC7D08DD}"/>
                  </a:ext>
                </a:extLst>
              </p:cNvPr>
              <p:cNvSpPr/>
              <p:nvPr/>
            </p:nvSpPr>
            <p:spPr>
              <a:xfrm>
                <a:off x="1720075" y="720000"/>
                <a:ext cx="31725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68" y="13283"/>
                    </a:lnTo>
                    <a:lnTo>
                      <a:pt x="1268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884;p37">
                <a:extLst>
                  <a:ext uri="{FF2B5EF4-FFF2-40B4-BE49-F238E27FC236}">
                    <a16:creationId xmlns:a16="http://schemas.microsoft.com/office/drawing/2014/main" id="{6CA37AF3-561D-66D0-CCC2-F4896210D1E8}"/>
                  </a:ext>
                </a:extLst>
              </p:cNvPr>
              <p:cNvSpPr/>
              <p:nvPr/>
            </p:nvSpPr>
            <p:spPr>
              <a:xfrm>
                <a:off x="1783475" y="720000"/>
                <a:ext cx="31400" cy="332075"/>
              </a:xfrm>
              <a:custGeom>
                <a:avLst/>
                <a:gdLst/>
                <a:ahLst/>
                <a:cxnLst/>
                <a:rect l="l" t="t" r="r" b="b"/>
                <a:pathLst>
                  <a:path w="1256" h="13283" extrusionOk="0">
                    <a:moveTo>
                      <a:pt x="0" y="1"/>
                    </a:moveTo>
                    <a:lnTo>
                      <a:pt x="0" y="13283"/>
                    </a:lnTo>
                    <a:lnTo>
                      <a:pt x="1255" y="13283"/>
                    </a:lnTo>
                    <a:lnTo>
                      <a:pt x="1255" y="1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885;p37">
                <a:extLst>
                  <a:ext uri="{FF2B5EF4-FFF2-40B4-BE49-F238E27FC236}">
                    <a16:creationId xmlns:a16="http://schemas.microsoft.com/office/drawing/2014/main" id="{D4EB936F-A5AF-B836-EA4B-6C226881F582}"/>
                  </a:ext>
                </a:extLst>
              </p:cNvPr>
              <p:cNvSpPr/>
              <p:nvPr/>
            </p:nvSpPr>
            <p:spPr>
              <a:xfrm>
                <a:off x="1570525" y="932625"/>
                <a:ext cx="332075" cy="31725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69" extrusionOk="0">
                    <a:moveTo>
                      <a:pt x="1" y="0"/>
                    </a:moveTo>
                    <a:lnTo>
                      <a:pt x="1" y="1268"/>
                    </a:lnTo>
                    <a:lnTo>
                      <a:pt x="13283" y="1268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886;p37">
                <a:extLst>
                  <a:ext uri="{FF2B5EF4-FFF2-40B4-BE49-F238E27FC236}">
                    <a16:creationId xmlns:a16="http://schemas.microsoft.com/office/drawing/2014/main" id="{F4E4F7D3-FD13-74DA-646E-83BA6594447C}"/>
                  </a:ext>
                </a:extLst>
              </p:cNvPr>
              <p:cNvSpPr/>
              <p:nvPr/>
            </p:nvSpPr>
            <p:spPr>
              <a:xfrm>
                <a:off x="1570525" y="870825"/>
                <a:ext cx="332075" cy="31400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56" extrusionOk="0">
                    <a:moveTo>
                      <a:pt x="1" y="0"/>
                    </a:moveTo>
                    <a:lnTo>
                      <a:pt x="1" y="1256"/>
                    </a:lnTo>
                    <a:lnTo>
                      <a:pt x="13283" y="1256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887;p37">
                <a:extLst>
                  <a:ext uri="{FF2B5EF4-FFF2-40B4-BE49-F238E27FC236}">
                    <a16:creationId xmlns:a16="http://schemas.microsoft.com/office/drawing/2014/main" id="{CA4EBCBA-E9D7-4BB4-971B-84E34B1DF56F}"/>
                  </a:ext>
                </a:extLst>
              </p:cNvPr>
              <p:cNvSpPr/>
              <p:nvPr/>
            </p:nvSpPr>
            <p:spPr>
              <a:xfrm>
                <a:off x="1570525" y="807750"/>
                <a:ext cx="332075" cy="31400"/>
              </a:xfrm>
              <a:custGeom>
                <a:avLst/>
                <a:gdLst/>
                <a:ahLst/>
                <a:cxnLst/>
                <a:rect l="l" t="t" r="r" b="b"/>
                <a:pathLst>
                  <a:path w="13283" h="1256" extrusionOk="0">
                    <a:moveTo>
                      <a:pt x="1" y="0"/>
                    </a:moveTo>
                    <a:lnTo>
                      <a:pt x="1" y="1255"/>
                    </a:lnTo>
                    <a:lnTo>
                      <a:pt x="13283" y="1255"/>
                    </a:lnTo>
                    <a:lnTo>
                      <a:pt x="13283" y="0"/>
                    </a:lnTo>
                    <a:close/>
                  </a:path>
                </a:pathLst>
              </a:custGeom>
              <a:solidFill>
                <a:srgbClr val="F9CD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888;p37">
                <a:extLst>
                  <a:ext uri="{FF2B5EF4-FFF2-40B4-BE49-F238E27FC236}">
                    <a16:creationId xmlns:a16="http://schemas.microsoft.com/office/drawing/2014/main" id="{AC03E633-CA32-8897-CA30-61F1B269B479}"/>
                  </a:ext>
                </a:extLst>
              </p:cNvPr>
              <p:cNvSpPr/>
              <p:nvPr/>
            </p:nvSpPr>
            <p:spPr>
              <a:xfrm>
                <a:off x="1617275" y="767400"/>
                <a:ext cx="237300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9492" h="9492" extrusionOk="0">
                    <a:moveTo>
                      <a:pt x="1" y="0"/>
                    </a:moveTo>
                    <a:lnTo>
                      <a:pt x="1" y="9491"/>
                    </a:lnTo>
                    <a:lnTo>
                      <a:pt x="9491" y="9491"/>
                    </a:lnTo>
                    <a:lnTo>
                      <a:pt x="94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889;p37">
                <a:extLst>
                  <a:ext uri="{FF2B5EF4-FFF2-40B4-BE49-F238E27FC236}">
                    <a16:creationId xmlns:a16="http://schemas.microsoft.com/office/drawing/2014/main" id="{82688E74-A989-073F-589F-E7A9C75F73D2}"/>
                  </a:ext>
                </a:extLst>
              </p:cNvPr>
              <p:cNvSpPr/>
              <p:nvPr/>
            </p:nvSpPr>
            <p:spPr>
              <a:xfrm>
                <a:off x="1617275" y="767400"/>
                <a:ext cx="118500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4740" h="9492" extrusionOk="0">
                    <a:moveTo>
                      <a:pt x="1" y="0"/>
                    </a:moveTo>
                    <a:lnTo>
                      <a:pt x="1" y="9491"/>
                    </a:lnTo>
                    <a:lnTo>
                      <a:pt x="4740" y="47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890;p37">
                <a:extLst>
                  <a:ext uri="{FF2B5EF4-FFF2-40B4-BE49-F238E27FC236}">
                    <a16:creationId xmlns:a16="http://schemas.microsoft.com/office/drawing/2014/main" id="{6E72B291-760F-B5CF-9021-E1AE1571D9C1}"/>
                  </a:ext>
                </a:extLst>
              </p:cNvPr>
              <p:cNvSpPr/>
              <p:nvPr/>
            </p:nvSpPr>
            <p:spPr>
              <a:xfrm>
                <a:off x="1735750" y="767400"/>
                <a:ext cx="118825" cy="237300"/>
              </a:xfrm>
              <a:custGeom>
                <a:avLst/>
                <a:gdLst/>
                <a:ahLst/>
                <a:cxnLst/>
                <a:rect l="l" t="t" r="r" b="b"/>
                <a:pathLst>
                  <a:path w="4753" h="9492" extrusionOk="0">
                    <a:moveTo>
                      <a:pt x="4752" y="0"/>
                    </a:moveTo>
                    <a:lnTo>
                      <a:pt x="1" y="4739"/>
                    </a:lnTo>
                    <a:lnTo>
                      <a:pt x="4752" y="9491"/>
                    </a:lnTo>
                    <a:lnTo>
                      <a:pt x="475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891;p37">
                <a:extLst>
                  <a:ext uri="{FF2B5EF4-FFF2-40B4-BE49-F238E27FC236}">
                    <a16:creationId xmlns:a16="http://schemas.microsoft.com/office/drawing/2014/main" id="{F31FAF10-0095-DFF3-5FCC-D9F369CDFB7E}"/>
                  </a:ext>
                </a:extLst>
              </p:cNvPr>
              <p:cNvSpPr/>
              <p:nvPr/>
            </p:nvSpPr>
            <p:spPr>
              <a:xfrm>
                <a:off x="1656675" y="806775"/>
                <a:ext cx="158200" cy="158200"/>
              </a:xfrm>
              <a:custGeom>
                <a:avLst/>
                <a:gdLst/>
                <a:ahLst/>
                <a:cxnLst/>
                <a:rect l="l" t="t" r="r" b="b"/>
                <a:pathLst>
                  <a:path w="6328" h="6328" extrusionOk="0">
                    <a:moveTo>
                      <a:pt x="0" y="1"/>
                    </a:moveTo>
                    <a:lnTo>
                      <a:pt x="0" y="6328"/>
                    </a:lnTo>
                    <a:lnTo>
                      <a:pt x="6327" y="6328"/>
                    </a:lnTo>
                    <a:lnTo>
                      <a:pt x="63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892;p37">
                <a:extLst>
                  <a:ext uri="{FF2B5EF4-FFF2-40B4-BE49-F238E27FC236}">
                    <a16:creationId xmlns:a16="http://schemas.microsoft.com/office/drawing/2014/main" id="{8D22CC2A-BA7E-1C6B-1799-59BCC2531934}"/>
                  </a:ext>
                </a:extLst>
              </p:cNvPr>
              <p:cNvSpPr/>
              <p:nvPr/>
            </p:nvSpPr>
            <p:spPr>
              <a:xfrm>
                <a:off x="2035450" y="552225"/>
                <a:ext cx="89050" cy="345200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3808" extrusionOk="0">
                    <a:moveTo>
                      <a:pt x="3075" y="1"/>
                    </a:moveTo>
                    <a:lnTo>
                      <a:pt x="2972" y="13"/>
                    </a:lnTo>
                    <a:lnTo>
                      <a:pt x="2883" y="39"/>
                    </a:lnTo>
                    <a:lnTo>
                      <a:pt x="2806" y="77"/>
                    </a:lnTo>
                    <a:lnTo>
                      <a:pt x="2729" y="141"/>
                    </a:lnTo>
                    <a:lnTo>
                      <a:pt x="2678" y="218"/>
                    </a:lnTo>
                    <a:lnTo>
                      <a:pt x="2626" y="295"/>
                    </a:lnTo>
                    <a:lnTo>
                      <a:pt x="2601" y="385"/>
                    </a:lnTo>
                    <a:lnTo>
                      <a:pt x="2588" y="487"/>
                    </a:lnTo>
                    <a:lnTo>
                      <a:pt x="2588" y="10016"/>
                    </a:lnTo>
                    <a:lnTo>
                      <a:pt x="103" y="13013"/>
                    </a:lnTo>
                    <a:lnTo>
                      <a:pt x="52" y="13090"/>
                    </a:lnTo>
                    <a:lnTo>
                      <a:pt x="14" y="13180"/>
                    </a:lnTo>
                    <a:lnTo>
                      <a:pt x="1" y="13270"/>
                    </a:lnTo>
                    <a:lnTo>
                      <a:pt x="1" y="13359"/>
                    </a:lnTo>
                    <a:lnTo>
                      <a:pt x="14" y="13449"/>
                    </a:lnTo>
                    <a:lnTo>
                      <a:pt x="52" y="13538"/>
                    </a:lnTo>
                    <a:lnTo>
                      <a:pt x="103" y="13615"/>
                    </a:lnTo>
                    <a:lnTo>
                      <a:pt x="167" y="13692"/>
                    </a:lnTo>
                    <a:lnTo>
                      <a:pt x="244" y="13743"/>
                    </a:lnTo>
                    <a:lnTo>
                      <a:pt x="321" y="13782"/>
                    </a:lnTo>
                    <a:lnTo>
                      <a:pt x="398" y="13795"/>
                    </a:lnTo>
                    <a:lnTo>
                      <a:pt x="475" y="13807"/>
                    </a:lnTo>
                    <a:lnTo>
                      <a:pt x="577" y="13795"/>
                    </a:lnTo>
                    <a:lnTo>
                      <a:pt x="680" y="13756"/>
                    </a:lnTo>
                    <a:lnTo>
                      <a:pt x="769" y="13705"/>
                    </a:lnTo>
                    <a:lnTo>
                      <a:pt x="846" y="13628"/>
                    </a:lnTo>
                    <a:lnTo>
                      <a:pt x="3446" y="10490"/>
                    </a:lnTo>
                    <a:lnTo>
                      <a:pt x="3497" y="10426"/>
                    </a:lnTo>
                    <a:lnTo>
                      <a:pt x="3536" y="10349"/>
                    </a:lnTo>
                    <a:lnTo>
                      <a:pt x="3549" y="10272"/>
                    </a:lnTo>
                    <a:lnTo>
                      <a:pt x="3561" y="10183"/>
                    </a:lnTo>
                    <a:lnTo>
                      <a:pt x="3561" y="487"/>
                    </a:lnTo>
                    <a:lnTo>
                      <a:pt x="3549" y="385"/>
                    </a:lnTo>
                    <a:lnTo>
                      <a:pt x="3523" y="295"/>
                    </a:lnTo>
                    <a:lnTo>
                      <a:pt x="3472" y="218"/>
                    </a:lnTo>
                    <a:lnTo>
                      <a:pt x="3421" y="141"/>
                    </a:lnTo>
                    <a:lnTo>
                      <a:pt x="3344" y="77"/>
                    </a:lnTo>
                    <a:lnTo>
                      <a:pt x="3267" y="39"/>
                    </a:lnTo>
                    <a:lnTo>
                      <a:pt x="3177" y="13"/>
                    </a:lnTo>
                    <a:lnTo>
                      <a:pt x="307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893;p37">
                <a:extLst>
                  <a:ext uri="{FF2B5EF4-FFF2-40B4-BE49-F238E27FC236}">
                    <a16:creationId xmlns:a16="http://schemas.microsoft.com/office/drawing/2014/main" id="{3DC6C660-B445-F6EE-535E-E9FA05B3F843}"/>
                  </a:ext>
                </a:extLst>
              </p:cNvPr>
              <p:cNvSpPr/>
              <p:nvPr/>
            </p:nvSpPr>
            <p:spPr>
              <a:xfrm>
                <a:off x="2215400" y="721925"/>
                <a:ext cx="80075" cy="173250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6930" extrusionOk="0">
                    <a:moveTo>
                      <a:pt x="2716" y="1"/>
                    </a:moveTo>
                    <a:lnTo>
                      <a:pt x="2614" y="14"/>
                    </a:lnTo>
                    <a:lnTo>
                      <a:pt x="2524" y="39"/>
                    </a:lnTo>
                    <a:lnTo>
                      <a:pt x="2447" y="90"/>
                    </a:lnTo>
                    <a:lnTo>
                      <a:pt x="2370" y="154"/>
                    </a:lnTo>
                    <a:lnTo>
                      <a:pt x="2306" y="218"/>
                    </a:lnTo>
                    <a:lnTo>
                      <a:pt x="2268" y="308"/>
                    </a:lnTo>
                    <a:lnTo>
                      <a:pt x="2242" y="398"/>
                    </a:lnTo>
                    <a:lnTo>
                      <a:pt x="2229" y="487"/>
                    </a:lnTo>
                    <a:lnTo>
                      <a:pt x="2229" y="5956"/>
                    </a:lnTo>
                    <a:lnTo>
                      <a:pt x="488" y="5956"/>
                    </a:lnTo>
                    <a:lnTo>
                      <a:pt x="398" y="5969"/>
                    </a:lnTo>
                    <a:lnTo>
                      <a:pt x="295" y="5995"/>
                    </a:lnTo>
                    <a:lnTo>
                      <a:pt x="219" y="6033"/>
                    </a:lnTo>
                    <a:lnTo>
                      <a:pt x="142" y="6097"/>
                    </a:lnTo>
                    <a:lnTo>
                      <a:pt x="91" y="6174"/>
                    </a:lnTo>
                    <a:lnTo>
                      <a:pt x="39" y="6251"/>
                    </a:lnTo>
                    <a:lnTo>
                      <a:pt x="14" y="6341"/>
                    </a:lnTo>
                    <a:lnTo>
                      <a:pt x="1" y="6443"/>
                    </a:lnTo>
                    <a:lnTo>
                      <a:pt x="14" y="6533"/>
                    </a:lnTo>
                    <a:lnTo>
                      <a:pt x="39" y="6635"/>
                    </a:lnTo>
                    <a:lnTo>
                      <a:pt x="91" y="6712"/>
                    </a:lnTo>
                    <a:lnTo>
                      <a:pt x="142" y="6789"/>
                    </a:lnTo>
                    <a:lnTo>
                      <a:pt x="219" y="6840"/>
                    </a:lnTo>
                    <a:lnTo>
                      <a:pt x="295" y="6891"/>
                    </a:lnTo>
                    <a:lnTo>
                      <a:pt x="398" y="6917"/>
                    </a:lnTo>
                    <a:lnTo>
                      <a:pt x="488" y="6930"/>
                    </a:lnTo>
                    <a:lnTo>
                      <a:pt x="2716" y="6930"/>
                    </a:lnTo>
                    <a:lnTo>
                      <a:pt x="2806" y="6917"/>
                    </a:lnTo>
                    <a:lnTo>
                      <a:pt x="2908" y="6891"/>
                    </a:lnTo>
                    <a:lnTo>
                      <a:pt x="2985" y="6840"/>
                    </a:lnTo>
                    <a:lnTo>
                      <a:pt x="3062" y="6789"/>
                    </a:lnTo>
                    <a:lnTo>
                      <a:pt x="3113" y="6712"/>
                    </a:lnTo>
                    <a:lnTo>
                      <a:pt x="3164" y="6635"/>
                    </a:lnTo>
                    <a:lnTo>
                      <a:pt x="3190" y="6533"/>
                    </a:lnTo>
                    <a:lnTo>
                      <a:pt x="3203" y="6443"/>
                    </a:lnTo>
                    <a:lnTo>
                      <a:pt x="3203" y="487"/>
                    </a:lnTo>
                    <a:lnTo>
                      <a:pt x="3190" y="398"/>
                    </a:lnTo>
                    <a:lnTo>
                      <a:pt x="3164" y="308"/>
                    </a:lnTo>
                    <a:lnTo>
                      <a:pt x="3113" y="218"/>
                    </a:lnTo>
                    <a:lnTo>
                      <a:pt x="3062" y="154"/>
                    </a:lnTo>
                    <a:lnTo>
                      <a:pt x="2985" y="90"/>
                    </a:lnTo>
                    <a:lnTo>
                      <a:pt x="2908" y="39"/>
                    </a:lnTo>
                    <a:lnTo>
                      <a:pt x="2806" y="14"/>
                    </a:lnTo>
                    <a:lnTo>
                      <a:pt x="27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894;p37">
                <a:extLst>
                  <a:ext uri="{FF2B5EF4-FFF2-40B4-BE49-F238E27FC236}">
                    <a16:creationId xmlns:a16="http://schemas.microsoft.com/office/drawing/2014/main" id="{2E92CFA7-017F-741A-FEE6-E2FB03952B5F}"/>
                  </a:ext>
                </a:extLst>
              </p:cNvPr>
              <p:cNvSpPr/>
              <p:nvPr/>
            </p:nvSpPr>
            <p:spPr>
              <a:xfrm>
                <a:off x="2016250" y="986725"/>
                <a:ext cx="127150" cy="171025"/>
              </a:xfrm>
              <a:custGeom>
                <a:avLst/>
                <a:gdLst/>
                <a:ahLst/>
                <a:cxnLst/>
                <a:rect l="l" t="t" r="r" b="b"/>
                <a:pathLst>
                  <a:path w="5086" h="6841" extrusionOk="0">
                    <a:moveTo>
                      <a:pt x="4611" y="1"/>
                    </a:moveTo>
                    <a:lnTo>
                      <a:pt x="4522" y="14"/>
                    </a:lnTo>
                    <a:lnTo>
                      <a:pt x="4432" y="39"/>
                    </a:lnTo>
                    <a:lnTo>
                      <a:pt x="4342" y="78"/>
                    </a:lnTo>
                    <a:lnTo>
                      <a:pt x="4278" y="129"/>
                    </a:lnTo>
                    <a:lnTo>
                      <a:pt x="4214" y="206"/>
                    </a:lnTo>
                    <a:lnTo>
                      <a:pt x="90" y="6085"/>
                    </a:lnTo>
                    <a:lnTo>
                      <a:pt x="39" y="6161"/>
                    </a:lnTo>
                    <a:lnTo>
                      <a:pt x="13" y="6251"/>
                    </a:lnTo>
                    <a:lnTo>
                      <a:pt x="0" y="6354"/>
                    </a:lnTo>
                    <a:lnTo>
                      <a:pt x="0" y="6443"/>
                    </a:lnTo>
                    <a:lnTo>
                      <a:pt x="26" y="6533"/>
                    </a:lnTo>
                    <a:lnTo>
                      <a:pt x="77" y="6610"/>
                    </a:lnTo>
                    <a:lnTo>
                      <a:pt x="128" y="6687"/>
                    </a:lnTo>
                    <a:lnTo>
                      <a:pt x="205" y="6751"/>
                    </a:lnTo>
                    <a:lnTo>
                      <a:pt x="269" y="6789"/>
                    </a:lnTo>
                    <a:lnTo>
                      <a:pt x="333" y="6827"/>
                    </a:lnTo>
                    <a:lnTo>
                      <a:pt x="410" y="6840"/>
                    </a:lnTo>
                    <a:lnTo>
                      <a:pt x="487" y="6840"/>
                    </a:lnTo>
                    <a:lnTo>
                      <a:pt x="590" y="6827"/>
                    </a:lnTo>
                    <a:lnTo>
                      <a:pt x="705" y="6789"/>
                    </a:lnTo>
                    <a:lnTo>
                      <a:pt x="795" y="6725"/>
                    </a:lnTo>
                    <a:lnTo>
                      <a:pt x="884" y="6635"/>
                    </a:lnTo>
                    <a:lnTo>
                      <a:pt x="5008" y="769"/>
                    </a:lnTo>
                    <a:lnTo>
                      <a:pt x="5047" y="680"/>
                    </a:lnTo>
                    <a:lnTo>
                      <a:pt x="5085" y="590"/>
                    </a:lnTo>
                    <a:lnTo>
                      <a:pt x="5085" y="500"/>
                    </a:lnTo>
                    <a:lnTo>
                      <a:pt x="5085" y="411"/>
                    </a:lnTo>
                    <a:lnTo>
                      <a:pt x="5060" y="321"/>
                    </a:lnTo>
                    <a:lnTo>
                      <a:pt x="5021" y="231"/>
                    </a:lnTo>
                    <a:lnTo>
                      <a:pt x="4957" y="155"/>
                    </a:lnTo>
                    <a:lnTo>
                      <a:pt x="4880" y="91"/>
                    </a:lnTo>
                    <a:lnTo>
                      <a:pt x="4803" y="39"/>
                    </a:lnTo>
                    <a:lnTo>
                      <a:pt x="4714" y="14"/>
                    </a:lnTo>
                    <a:lnTo>
                      <a:pt x="461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895;p37">
                <a:extLst>
                  <a:ext uri="{FF2B5EF4-FFF2-40B4-BE49-F238E27FC236}">
                    <a16:creationId xmlns:a16="http://schemas.microsoft.com/office/drawing/2014/main" id="{52B15519-F336-24AA-D394-06F4D9DD1E97}"/>
                  </a:ext>
                </a:extLst>
              </p:cNvPr>
              <p:cNvSpPr/>
              <p:nvPr/>
            </p:nvSpPr>
            <p:spPr>
              <a:xfrm>
                <a:off x="1636825" y="432475"/>
                <a:ext cx="325325" cy="175500"/>
              </a:xfrm>
              <a:custGeom>
                <a:avLst/>
                <a:gdLst/>
                <a:ahLst/>
                <a:cxnLst/>
                <a:rect l="l" t="t" r="r" b="b"/>
                <a:pathLst>
                  <a:path w="13013" h="7020" extrusionOk="0">
                    <a:moveTo>
                      <a:pt x="487" y="0"/>
                    </a:moveTo>
                    <a:lnTo>
                      <a:pt x="397" y="13"/>
                    </a:lnTo>
                    <a:lnTo>
                      <a:pt x="308" y="39"/>
                    </a:lnTo>
                    <a:lnTo>
                      <a:pt x="218" y="77"/>
                    </a:lnTo>
                    <a:lnTo>
                      <a:pt x="154" y="141"/>
                    </a:lnTo>
                    <a:lnTo>
                      <a:pt x="90" y="218"/>
                    </a:lnTo>
                    <a:lnTo>
                      <a:pt x="39" y="295"/>
                    </a:lnTo>
                    <a:lnTo>
                      <a:pt x="13" y="385"/>
                    </a:lnTo>
                    <a:lnTo>
                      <a:pt x="0" y="487"/>
                    </a:lnTo>
                    <a:lnTo>
                      <a:pt x="0" y="6545"/>
                    </a:lnTo>
                    <a:lnTo>
                      <a:pt x="13" y="6635"/>
                    </a:lnTo>
                    <a:lnTo>
                      <a:pt x="39" y="6725"/>
                    </a:lnTo>
                    <a:lnTo>
                      <a:pt x="90" y="6814"/>
                    </a:lnTo>
                    <a:lnTo>
                      <a:pt x="154" y="6878"/>
                    </a:lnTo>
                    <a:lnTo>
                      <a:pt x="218" y="6942"/>
                    </a:lnTo>
                    <a:lnTo>
                      <a:pt x="308" y="6981"/>
                    </a:lnTo>
                    <a:lnTo>
                      <a:pt x="397" y="7019"/>
                    </a:lnTo>
                    <a:lnTo>
                      <a:pt x="12629" y="7019"/>
                    </a:lnTo>
                    <a:lnTo>
                      <a:pt x="12718" y="6981"/>
                    </a:lnTo>
                    <a:lnTo>
                      <a:pt x="12808" y="6942"/>
                    </a:lnTo>
                    <a:lnTo>
                      <a:pt x="12872" y="6878"/>
                    </a:lnTo>
                    <a:lnTo>
                      <a:pt x="12936" y="6814"/>
                    </a:lnTo>
                    <a:lnTo>
                      <a:pt x="12974" y="6725"/>
                    </a:lnTo>
                    <a:lnTo>
                      <a:pt x="13013" y="6635"/>
                    </a:lnTo>
                    <a:lnTo>
                      <a:pt x="13013" y="6545"/>
                    </a:lnTo>
                    <a:lnTo>
                      <a:pt x="13013" y="6443"/>
                    </a:lnTo>
                    <a:lnTo>
                      <a:pt x="12974" y="6353"/>
                    </a:lnTo>
                    <a:lnTo>
                      <a:pt x="12936" y="6263"/>
                    </a:lnTo>
                    <a:lnTo>
                      <a:pt x="12872" y="6199"/>
                    </a:lnTo>
                    <a:lnTo>
                      <a:pt x="12808" y="6135"/>
                    </a:lnTo>
                    <a:lnTo>
                      <a:pt x="12718" y="6097"/>
                    </a:lnTo>
                    <a:lnTo>
                      <a:pt x="12629" y="6059"/>
                    </a:lnTo>
                    <a:lnTo>
                      <a:pt x="974" y="6059"/>
                    </a:lnTo>
                    <a:lnTo>
                      <a:pt x="974" y="487"/>
                    </a:lnTo>
                    <a:lnTo>
                      <a:pt x="974" y="385"/>
                    </a:lnTo>
                    <a:lnTo>
                      <a:pt x="935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69" y="77"/>
                    </a:lnTo>
                    <a:lnTo>
                      <a:pt x="679" y="39"/>
                    </a:lnTo>
                    <a:lnTo>
                      <a:pt x="589" y="13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896;p37">
                <a:extLst>
                  <a:ext uri="{FF2B5EF4-FFF2-40B4-BE49-F238E27FC236}">
                    <a16:creationId xmlns:a16="http://schemas.microsoft.com/office/drawing/2014/main" id="{BF291221-F687-3E0B-60CB-E478410E7153}"/>
                  </a:ext>
                </a:extLst>
              </p:cNvPr>
              <p:cNvSpPr/>
              <p:nvPr/>
            </p:nvSpPr>
            <p:spPr>
              <a:xfrm>
                <a:off x="1382575" y="555100"/>
                <a:ext cx="204950" cy="139650"/>
              </a:xfrm>
              <a:custGeom>
                <a:avLst/>
                <a:gdLst/>
                <a:ahLst/>
                <a:cxnLst/>
                <a:rect l="l" t="t" r="r" b="b"/>
                <a:pathLst>
                  <a:path w="8198" h="5586" extrusionOk="0">
                    <a:moveTo>
                      <a:pt x="449" y="1"/>
                    </a:moveTo>
                    <a:lnTo>
                      <a:pt x="359" y="14"/>
                    </a:lnTo>
                    <a:lnTo>
                      <a:pt x="270" y="52"/>
                    </a:lnTo>
                    <a:lnTo>
                      <a:pt x="180" y="103"/>
                    </a:lnTo>
                    <a:lnTo>
                      <a:pt x="116" y="180"/>
                    </a:lnTo>
                    <a:lnTo>
                      <a:pt x="52" y="257"/>
                    </a:lnTo>
                    <a:lnTo>
                      <a:pt x="13" y="334"/>
                    </a:lnTo>
                    <a:lnTo>
                      <a:pt x="1" y="436"/>
                    </a:lnTo>
                    <a:lnTo>
                      <a:pt x="1" y="526"/>
                    </a:lnTo>
                    <a:lnTo>
                      <a:pt x="13" y="616"/>
                    </a:lnTo>
                    <a:lnTo>
                      <a:pt x="52" y="705"/>
                    </a:lnTo>
                    <a:lnTo>
                      <a:pt x="103" y="795"/>
                    </a:lnTo>
                    <a:lnTo>
                      <a:pt x="3753" y="5406"/>
                    </a:lnTo>
                    <a:lnTo>
                      <a:pt x="3830" y="5483"/>
                    </a:lnTo>
                    <a:lnTo>
                      <a:pt x="3920" y="5534"/>
                    </a:lnTo>
                    <a:lnTo>
                      <a:pt x="4022" y="5572"/>
                    </a:lnTo>
                    <a:lnTo>
                      <a:pt x="4138" y="5585"/>
                    </a:lnTo>
                    <a:lnTo>
                      <a:pt x="7724" y="5585"/>
                    </a:lnTo>
                    <a:lnTo>
                      <a:pt x="7813" y="5572"/>
                    </a:lnTo>
                    <a:lnTo>
                      <a:pt x="7903" y="5547"/>
                    </a:lnTo>
                    <a:lnTo>
                      <a:pt x="7993" y="5508"/>
                    </a:lnTo>
                    <a:lnTo>
                      <a:pt x="8057" y="5444"/>
                    </a:lnTo>
                    <a:lnTo>
                      <a:pt x="8121" y="5367"/>
                    </a:lnTo>
                    <a:lnTo>
                      <a:pt x="8159" y="5290"/>
                    </a:lnTo>
                    <a:lnTo>
                      <a:pt x="8198" y="5201"/>
                    </a:lnTo>
                    <a:lnTo>
                      <a:pt x="8198" y="5098"/>
                    </a:lnTo>
                    <a:lnTo>
                      <a:pt x="8198" y="4996"/>
                    </a:lnTo>
                    <a:lnTo>
                      <a:pt x="8159" y="4906"/>
                    </a:lnTo>
                    <a:lnTo>
                      <a:pt x="8121" y="4829"/>
                    </a:lnTo>
                    <a:lnTo>
                      <a:pt x="8057" y="4753"/>
                    </a:lnTo>
                    <a:lnTo>
                      <a:pt x="7993" y="4701"/>
                    </a:lnTo>
                    <a:lnTo>
                      <a:pt x="7903" y="4650"/>
                    </a:lnTo>
                    <a:lnTo>
                      <a:pt x="7813" y="4624"/>
                    </a:lnTo>
                    <a:lnTo>
                      <a:pt x="7724" y="4612"/>
                    </a:lnTo>
                    <a:lnTo>
                      <a:pt x="4368" y="4612"/>
                    </a:lnTo>
                    <a:lnTo>
                      <a:pt x="859" y="180"/>
                    </a:lnTo>
                    <a:lnTo>
                      <a:pt x="795" y="116"/>
                    </a:lnTo>
                    <a:lnTo>
                      <a:pt x="718" y="65"/>
                    </a:lnTo>
                    <a:lnTo>
                      <a:pt x="628" y="26"/>
                    </a:lnTo>
                    <a:lnTo>
                      <a:pt x="5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897;p37">
                <a:extLst>
                  <a:ext uri="{FF2B5EF4-FFF2-40B4-BE49-F238E27FC236}">
                    <a16:creationId xmlns:a16="http://schemas.microsoft.com/office/drawing/2014/main" id="{68AC154C-5A59-4AD2-7A3A-5D56AB680917}"/>
                  </a:ext>
                </a:extLst>
              </p:cNvPr>
              <p:cNvSpPr/>
              <p:nvPr/>
            </p:nvSpPr>
            <p:spPr>
              <a:xfrm>
                <a:off x="1286200" y="717775"/>
                <a:ext cx="120425" cy="148600"/>
              </a:xfrm>
              <a:custGeom>
                <a:avLst/>
                <a:gdLst/>
                <a:ahLst/>
                <a:cxnLst/>
                <a:rect l="l" t="t" r="r" b="b"/>
                <a:pathLst>
                  <a:path w="4817" h="5944" extrusionOk="0">
                    <a:moveTo>
                      <a:pt x="449" y="0"/>
                    </a:moveTo>
                    <a:lnTo>
                      <a:pt x="359" y="26"/>
                    </a:lnTo>
                    <a:lnTo>
                      <a:pt x="269" y="51"/>
                    </a:lnTo>
                    <a:lnTo>
                      <a:pt x="180" y="103"/>
                    </a:lnTo>
                    <a:lnTo>
                      <a:pt x="116" y="180"/>
                    </a:lnTo>
                    <a:lnTo>
                      <a:pt x="65" y="256"/>
                    </a:lnTo>
                    <a:lnTo>
                      <a:pt x="26" y="333"/>
                    </a:lnTo>
                    <a:lnTo>
                      <a:pt x="1" y="423"/>
                    </a:lnTo>
                    <a:lnTo>
                      <a:pt x="1" y="525"/>
                    </a:lnTo>
                    <a:lnTo>
                      <a:pt x="13" y="615"/>
                    </a:lnTo>
                    <a:lnTo>
                      <a:pt x="52" y="705"/>
                    </a:lnTo>
                    <a:lnTo>
                      <a:pt x="103" y="782"/>
                    </a:lnTo>
                    <a:lnTo>
                      <a:pt x="3958" y="5764"/>
                    </a:lnTo>
                    <a:lnTo>
                      <a:pt x="4035" y="5841"/>
                    </a:lnTo>
                    <a:lnTo>
                      <a:pt x="4125" y="5905"/>
                    </a:lnTo>
                    <a:lnTo>
                      <a:pt x="4227" y="5930"/>
                    </a:lnTo>
                    <a:lnTo>
                      <a:pt x="4342" y="5943"/>
                    </a:lnTo>
                    <a:lnTo>
                      <a:pt x="4419" y="5943"/>
                    </a:lnTo>
                    <a:lnTo>
                      <a:pt x="4496" y="5917"/>
                    </a:lnTo>
                    <a:lnTo>
                      <a:pt x="4560" y="5892"/>
                    </a:lnTo>
                    <a:lnTo>
                      <a:pt x="4637" y="5841"/>
                    </a:lnTo>
                    <a:lnTo>
                      <a:pt x="4701" y="5777"/>
                    </a:lnTo>
                    <a:lnTo>
                      <a:pt x="4765" y="5700"/>
                    </a:lnTo>
                    <a:lnTo>
                      <a:pt x="4803" y="5610"/>
                    </a:lnTo>
                    <a:lnTo>
                      <a:pt x="4816" y="5520"/>
                    </a:lnTo>
                    <a:lnTo>
                      <a:pt x="4816" y="5431"/>
                    </a:lnTo>
                    <a:lnTo>
                      <a:pt x="4803" y="5341"/>
                    </a:lnTo>
                    <a:lnTo>
                      <a:pt x="4778" y="5251"/>
                    </a:lnTo>
                    <a:lnTo>
                      <a:pt x="4727" y="5162"/>
                    </a:lnTo>
                    <a:lnTo>
                      <a:pt x="871" y="192"/>
                    </a:lnTo>
                    <a:lnTo>
                      <a:pt x="795" y="116"/>
                    </a:lnTo>
                    <a:lnTo>
                      <a:pt x="718" y="64"/>
                    </a:lnTo>
                    <a:lnTo>
                      <a:pt x="628" y="26"/>
                    </a:lnTo>
                    <a:lnTo>
                      <a:pt x="538" y="13"/>
                    </a:lnTo>
                    <a:lnTo>
                      <a:pt x="44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898;p37">
                <a:extLst>
                  <a:ext uri="{FF2B5EF4-FFF2-40B4-BE49-F238E27FC236}">
                    <a16:creationId xmlns:a16="http://schemas.microsoft.com/office/drawing/2014/main" id="{16194E65-6C9D-C43A-D70B-E53F67ED23F9}"/>
                  </a:ext>
                </a:extLst>
              </p:cNvPr>
              <p:cNvSpPr/>
              <p:nvPr/>
            </p:nvSpPr>
            <p:spPr>
              <a:xfrm>
                <a:off x="1684200" y="1149400"/>
                <a:ext cx="111125" cy="186375"/>
              </a:xfrm>
              <a:custGeom>
                <a:avLst/>
                <a:gdLst/>
                <a:ahLst/>
                <a:cxnLst/>
                <a:rect l="l" t="t" r="r" b="b"/>
                <a:pathLst>
                  <a:path w="4445" h="7455" extrusionOk="0">
                    <a:moveTo>
                      <a:pt x="436" y="0"/>
                    </a:moveTo>
                    <a:lnTo>
                      <a:pt x="346" y="13"/>
                    </a:lnTo>
                    <a:lnTo>
                      <a:pt x="257" y="52"/>
                    </a:lnTo>
                    <a:lnTo>
                      <a:pt x="167" y="116"/>
                    </a:lnTo>
                    <a:lnTo>
                      <a:pt x="103" y="180"/>
                    </a:lnTo>
                    <a:lnTo>
                      <a:pt x="52" y="256"/>
                    </a:lnTo>
                    <a:lnTo>
                      <a:pt x="13" y="346"/>
                    </a:lnTo>
                    <a:lnTo>
                      <a:pt x="1" y="436"/>
                    </a:lnTo>
                    <a:lnTo>
                      <a:pt x="1" y="525"/>
                    </a:lnTo>
                    <a:lnTo>
                      <a:pt x="13" y="628"/>
                    </a:lnTo>
                    <a:lnTo>
                      <a:pt x="52" y="718"/>
                    </a:lnTo>
                    <a:lnTo>
                      <a:pt x="3536" y="7198"/>
                    </a:lnTo>
                    <a:lnTo>
                      <a:pt x="3574" y="7250"/>
                    </a:lnTo>
                    <a:lnTo>
                      <a:pt x="3612" y="7301"/>
                    </a:lnTo>
                    <a:lnTo>
                      <a:pt x="3664" y="7352"/>
                    </a:lnTo>
                    <a:lnTo>
                      <a:pt x="3715" y="7390"/>
                    </a:lnTo>
                    <a:lnTo>
                      <a:pt x="3779" y="7416"/>
                    </a:lnTo>
                    <a:lnTo>
                      <a:pt x="3830" y="7442"/>
                    </a:lnTo>
                    <a:lnTo>
                      <a:pt x="3894" y="7454"/>
                    </a:lnTo>
                    <a:lnTo>
                      <a:pt x="3958" y="7454"/>
                    </a:lnTo>
                    <a:lnTo>
                      <a:pt x="4086" y="7442"/>
                    </a:lnTo>
                    <a:lnTo>
                      <a:pt x="4189" y="7390"/>
                    </a:lnTo>
                    <a:lnTo>
                      <a:pt x="4278" y="7339"/>
                    </a:lnTo>
                    <a:lnTo>
                      <a:pt x="4343" y="7275"/>
                    </a:lnTo>
                    <a:lnTo>
                      <a:pt x="4394" y="7198"/>
                    </a:lnTo>
                    <a:lnTo>
                      <a:pt x="4432" y="7109"/>
                    </a:lnTo>
                    <a:lnTo>
                      <a:pt x="4445" y="7019"/>
                    </a:lnTo>
                    <a:lnTo>
                      <a:pt x="4445" y="6917"/>
                    </a:lnTo>
                    <a:lnTo>
                      <a:pt x="4432" y="6827"/>
                    </a:lnTo>
                    <a:lnTo>
                      <a:pt x="4394" y="6737"/>
                    </a:lnTo>
                    <a:lnTo>
                      <a:pt x="910" y="256"/>
                    </a:lnTo>
                    <a:lnTo>
                      <a:pt x="859" y="167"/>
                    </a:lnTo>
                    <a:lnTo>
                      <a:pt x="795" y="103"/>
                    </a:lnTo>
                    <a:lnTo>
                      <a:pt x="705" y="52"/>
                    </a:lnTo>
                    <a:lnTo>
                      <a:pt x="628" y="13"/>
                    </a:lnTo>
                    <a:lnTo>
                      <a:pt x="53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899;p37">
                <a:extLst>
                  <a:ext uri="{FF2B5EF4-FFF2-40B4-BE49-F238E27FC236}">
                    <a16:creationId xmlns:a16="http://schemas.microsoft.com/office/drawing/2014/main" id="{BF053A68-744F-5170-59D9-4973ADF57121}"/>
                  </a:ext>
                </a:extLst>
              </p:cNvPr>
              <p:cNvSpPr/>
              <p:nvPr/>
            </p:nvSpPr>
            <p:spPr>
              <a:xfrm>
                <a:off x="1399875" y="986725"/>
                <a:ext cx="244650" cy="37915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15166" extrusionOk="0">
                    <a:moveTo>
                      <a:pt x="487" y="1"/>
                    </a:moveTo>
                    <a:lnTo>
                      <a:pt x="385" y="14"/>
                    </a:lnTo>
                    <a:lnTo>
                      <a:pt x="295" y="39"/>
                    </a:lnTo>
                    <a:lnTo>
                      <a:pt x="218" y="91"/>
                    </a:lnTo>
                    <a:lnTo>
                      <a:pt x="141" y="142"/>
                    </a:lnTo>
                    <a:lnTo>
                      <a:pt x="90" y="219"/>
                    </a:lnTo>
                    <a:lnTo>
                      <a:pt x="39" y="295"/>
                    </a:lnTo>
                    <a:lnTo>
                      <a:pt x="13" y="385"/>
                    </a:lnTo>
                    <a:lnTo>
                      <a:pt x="0" y="488"/>
                    </a:lnTo>
                    <a:lnTo>
                      <a:pt x="0" y="6354"/>
                    </a:lnTo>
                    <a:lnTo>
                      <a:pt x="13" y="6456"/>
                    </a:lnTo>
                    <a:lnTo>
                      <a:pt x="39" y="6546"/>
                    </a:lnTo>
                    <a:lnTo>
                      <a:pt x="90" y="6635"/>
                    </a:lnTo>
                    <a:lnTo>
                      <a:pt x="141" y="6699"/>
                    </a:lnTo>
                    <a:lnTo>
                      <a:pt x="218" y="6763"/>
                    </a:lnTo>
                    <a:lnTo>
                      <a:pt x="295" y="6802"/>
                    </a:lnTo>
                    <a:lnTo>
                      <a:pt x="385" y="6827"/>
                    </a:lnTo>
                    <a:lnTo>
                      <a:pt x="487" y="6840"/>
                    </a:lnTo>
                    <a:lnTo>
                      <a:pt x="4829" y="6840"/>
                    </a:lnTo>
                    <a:lnTo>
                      <a:pt x="8863" y="14896"/>
                    </a:lnTo>
                    <a:lnTo>
                      <a:pt x="8902" y="14960"/>
                    </a:lnTo>
                    <a:lnTo>
                      <a:pt x="8940" y="15012"/>
                    </a:lnTo>
                    <a:lnTo>
                      <a:pt x="8991" y="15063"/>
                    </a:lnTo>
                    <a:lnTo>
                      <a:pt x="9043" y="15101"/>
                    </a:lnTo>
                    <a:lnTo>
                      <a:pt x="9107" y="15127"/>
                    </a:lnTo>
                    <a:lnTo>
                      <a:pt x="9171" y="15153"/>
                    </a:lnTo>
                    <a:lnTo>
                      <a:pt x="9235" y="15165"/>
                    </a:lnTo>
                    <a:lnTo>
                      <a:pt x="9299" y="15165"/>
                    </a:lnTo>
                    <a:lnTo>
                      <a:pt x="9414" y="15153"/>
                    </a:lnTo>
                    <a:lnTo>
                      <a:pt x="9517" y="15114"/>
                    </a:lnTo>
                    <a:lnTo>
                      <a:pt x="9593" y="15063"/>
                    </a:lnTo>
                    <a:lnTo>
                      <a:pt x="9670" y="14999"/>
                    </a:lnTo>
                    <a:lnTo>
                      <a:pt x="9721" y="14922"/>
                    </a:lnTo>
                    <a:lnTo>
                      <a:pt x="9760" y="14832"/>
                    </a:lnTo>
                    <a:lnTo>
                      <a:pt x="9786" y="14743"/>
                    </a:lnTo>
                    <a:lnTo>
                      <a:pt x="9786" y="14653"/>
                    </a:lnTo>
                    <a:lnTo>
                      <a:pt x="9773" y="14551"/>
                    </a:lnTo>
                    <a:lnTo>
                      <a:pt x="9734" y="14461"/>
                    </a:lnTo>
                    <a:lnTo>
                      <a:pt x="5559" y="6136"/>
                    </a:lnTo>
                    <a:lnTo>
                      <a:pt x="5533" y="6085"/>
                    </a:lnTo>
                    <a:lnTo>
                      <a:pt x="5482" y="6033"/>
                    </a:lnTo>
                    <a:lnTo>
                      <a:pt x="5431" y="5982"/>
                    </a:lnTo>
                    <a:lnTo>
                      <a:pt x="5380" y="5944"/>
                    </a:lnTo>
                    <a:lnTo>
                      <a:pt x="5328" y="5918"/>
                    </a:lnTo>
                    <a:lnTo>
                      <a:pt x="5264" y="5892"/>
                    </a:lnTo>
                    <a:lnTo>
                      <a:pt x="5200" y="5880"/>
                    </a:lnTo>
                    <a:lnTo>
                      <a:pt x="5123" y="5867"/>
                    </a:lnTo>
                    <a:lnTo>
                      <a:pt x="974" y="5867"/>
                    </a:lnTo>
                    <a:lnTo>
                      <a:pt x="974" y="488"/>
                    </a:lnTo>
                    <a:lnTo>
                      <a:pt x="961" y="385"/>
                    </a:lnTo>
                    <a:lnTo>
                      <a:pt x="935" y="295"/>
                    </a:lnTo>
                    <a:lnTo>
                      <a:pt x="897" y="219"/>
                    </a:lnTo>
                    <a:lnTo>
                      <a:pt x="833" y="142"/>
                    </a:lnTo>
                    <a:lnTo>
                      <a:pt x="756" y="91"/>
                    </a:lnTo>
                    <a:lnTo>
                      <a:pt x="679" y="39"/>
                    </a:lnTo>
                    <a:lnTo>
                      <a:pt x="589" y="14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900;p37">
                <a:extLst>
                  <a:ext uri="{FF2B5EF4-FFF2-40B4-BE49-F238E27FC236}">
                    <a16:creationId xmlns:a16="http://schemas.microsoft.com/office/drawing/2014/main" id="{A2C5C6C3-D7D0-2F59-BAE1-AF062B829185}"/>
                  </a:ext>
                </a:extLst>
              </p:cNvPr>
              <p:cNvSpPr/>
              <p:nvPr/>
            </p:nvSpPr>
            <p:spPr>
              <a:xfrm>
                <a:off x="1920500" y="1064550"/>
                <a:ext cx="24375" cy="16685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6674" extrusionOk="0">
                    <a:moveTo>
                      <a:pt x="488" y="0"/>
                    </a:moveTo>
                    <a:lnTo>
                      <a:pt x="385" y="13"/>
                    </a:lnTo>
                    <a:lnTo>
                      <a:pt x="295" y="39"/>
                    </a:lnTo>
                    <a:lnTo>
                      <a:pt x="219" y="90"/>
                    </a:lnTo>
                    <a:lnTo>
                      <a:pt x="142" y="141"/>
                    </a:lnTo>
                    <a:lnTo>
                      <a:pt x="91" y="218"/>
                    </a:lnTo>
                    <a:lnTo>
                      <a:pt x="39" y="295"/>
                    </a:lnTo>
                    <a:lnTo>
                      <a:pt x="14" y="384"/>
                    </a:lnTo>
                    <a:lnTo>
                      <a:pt x="1" y="487"/>
                    </a:lnTo>
                    <a:lnTo>
                      <a:pt x="1" y="6186"/>
                    </a:lnTo>
                    <a:lnTo>
                      <a:pt x="14" y="6289"/>
                    </a:lnTo>
                    <a:lnTo>
                      <a:pt x="39" y="6379"/>
                    </a:lnTo>
                    <a:lnTo>
                      <a:pt x="91" y="6468"/>
                    </a:lnTo>
                    <a:lnTo>
                      <a:pt x="142" y="6532"/>
                    </a:lnTo>
                    <a:lnTo>
                      <a:pt x="219" y="6596"/>
                    </a:lnTo>
                    <a:lnTo>
                      <a:pt x="295" y="6635"/>
                    </a:lnTo>
                    <a:lnTo>
                      <a:pt x="385" y="6673"/>
                    </a:lnTo>
                    <a:lnTo>
                      <a:pt x="590" y="6673"/>
                    </a:lnTo>
                    <a:lnTo>
                      <a:pt x="680" y="6635"/>
                    </a:lnTo>
                    <a:lnTo>
                      <a:pt x="757" y="6596"/>
                    </a:lnTo>
                    <a:lnTo>
                      <a:pt x="833" y="6532"/>
                    </a:lnTo>
                    <a:lnTo>
                      <a:pt x="897" y="6468"/>
                    </a:lnTo>
                    <a:lnTo>
                      <a:pt x="936" y="6379"/>
                    </a:lnTo>
                    <a:lnTo>
                      <a:pt x="961" y="6289"/>
                    </a:lnTo>
                    <a:lnTo>
                      <a:pt x="974" y="6186"/>
                    </a:lnTo>
                    <a:lnTo>
                      <a:pt x="974" y="487"/>
                    </a:lnTo>
                    <a:lnTo>
                      <a:pt x="961" y="384"/>
                    </a:lnTo>
                    <a:lnTo>
                      <a:pt x="936" y="295"/>
                    </a:lnTo>
                    <a:lnTo>
                      <a:pt x="897" y="218"/>
                    </a:lnTo>
                    <a:lnTo>
                      <a:pt x="833" y="141"/>
                    </a:lnTo>
                    <a:lnTo>
                      <a:pt x="757" y="90"/>
                    </a:lnTo>
                    <a:lnTo>
                      <a:pt x="680" y="39"/>
                    </a:lnTo>
                    <a:lnTo>
                      <a:pt x="590" y="13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901;p37">
                <a:extLst>
                  <a:ext uri="{FF2B5EF4-FFF2-40B4-BE49-F238E27FC236}">
                    <a16:creationId xmlns:a16="http://schemas.microsoft.com/office/drawing/2014/main" id="{18EC3C41-802A-1F74-3F7C-5ABC541A271F}"/>
                  </a:ext>
                </a:extLst>
              </p:cNvPr>
              <p:cNvSpPr/>
              <p:nvPr/>
            </p:nvSpPr>
            <p:spPr>
              <a:xfrm>
                <a:off x="1386100" y="972975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36" y="0"/>
                    </a:moveTo>
                    <a:lnTo>
                      <a:pt x="833" y="26"/>
                    </a:lnTo>
                    <a:lnTo>
                      <a:pt x="731" y="51"/>
                    </a:lnTo>
                    <a:lnTo>
                      <a:pt x="628" y="77"/>
                    </a:lnTo>
                    <a:lnTo>
                      <a:pt x="538" y="128"/>
                    </a:lnTo>
                    <a:lnTo>
                      <a:pt x="462" y="179"/>
                    </a:lnTo>
                    <a:lnTo>
                      <a:pt x="372" y="231"/>
                    </a:lnTo>
                    <a:lnTo>
                      <a:pt x="308" y="308"/>
                    </a:lnTo>
                    <a:lnTo>
                      <a:pt x="231" y="372"/>
                    </a:lnTo>
                    <a:lnTo>
                      <a:pt x="180" y="461"/>
                    </a:lnTo>
                    <a:lnTo>
                      <a:pt x="129" y="538"/>
                    </a:lnTo>
                    <a:lnTo>
                      <a:pt x="77" y="628"/>
                    </a:lnTo>
                    <a:lnTo>
                      <a:pt x="52" y="730"/>
                    </a:lnTo>
                    <a:lnTo>
                      <a:pt x="26" y="833"/>
                    </a:lnTo>
                    <a:lnTo>
                      <a:pt x="1" y="935"/>
                    </a:lnTo>
                    <a:lnTo>
                      <a:pt x="1" y="1038"/>
                    </a:lnTo>
                    <a:lnTo>
                      <a:pt x="1" y="1140"/>
                    </a:lnTo>
                    <a:lnTo>
                      <a:pt x="26" y="1242"/>
                    </a:lnTo>
                    <a:lnTo>
                      <a:pt x="52" y="1345"/>
                    </a:lnTo>
                    <a:lnTo>
                      <a:pt x="77" y="1447"/>
                    </a:lnTo>
                    <a:lnTo>
                      <a:pt x="129" y="1537"/>
                    </a:lnTo>
                    <a:lnTo>
                      <a:pt x="180" y="1614"/>
                    </a:lnTo>
                    <a:lnTo>
                      <a:pt x="231" y="1704"/>
                    </a:lnTo>
                    <a:lnTo>
                      <a:pt x="308" y="1768"/>
                    </a:lnTo>
                    <a:lnTo>
                      <a:pt x="372" y="1844"/>
                    </a:lnTo>
                    <a:lnTo>
                      <a:pt x="462" y="1896"/>
                    </a:lnTo>
                    <a:lnTo>
                      <a:pt x="538" y="1947"/>
                    </a:lnTo>
                    <a:lnTo>
                      <a:pt x="628" y="1998"/>
                    </a:lnTo>
                    <a:lnTo>
                      <a:pt x="731" y="2037"/>
                    </a:lnTo>
                    <a:lnTo>
                      <a:pt x="833" y="2062"/>
                    </a:lnTo>
                    <a:lnTo>
                      <a:pt x="936" y="2075"/>
                    </a:lnTo>
                    <a:lnTo>
                      <a:pt x="1140" y="2075"/>
                    </a:lnTo>
                    <a:lnTo>
                      <a:pt x="1243" y="2062"/>
                    </a:lnTo>
                    <a:lnTo>
                      <a:pt x="1345" y="2037"/>
                    </a:lnTo>
                    <a:lnTo>
                      <a:pt x="1448" y="1998"/>
                    </a:lnTo>
                    <a:lnTo>
                      <a:pt x="1538" y="1947"/>
                    </a:lnTo>
                    <a:lnTo>
                      <a:pt x="1614" y="1896"/>
                    </a:lnTo>
                    <a:lnTo>
                      <a:pt x="1704" y="1844"/>
                    </a:lnTo>
                    <a:lnTo>
                      <a:pt x="1781" y="1768"/>
                    </a:lnTo>
                    <a:lnTo>
                      <a:pt x="1845" y="1704"/>
                    </a:lnTo>
                    <a:lnTo>
                      <a:pt x="1896" y="1614"/>
                    </a:lnTo>
                    <a:lnTo>
                      <a:pt x="1947" y="1537"/>
                    </a:lnTo>
                    <a:lnTo>
                      <a:pt x="1999" y="1447"/>
                    </a:lnTo>
                    <a:lnTo>
                      <a:pt x="2037" y="1345"/>
                    </a:lnTo>
                    <a:lnTo>
                      <a:pt x="2063" y="1242"/>
                    </a:lnTo>
                    <a:lnTo>
                      <a:pt x="2075" y="1140"/>
                    </a:lnTo>
                    <a:lnTo>
                      <a:pt x="2075" y="1038"/>
                    </a:lnTo>
                    <a:lnTo>
                      <a:pt x="2075" y="935"/>
                    </a:lnTo>
                    <a:lnTo>
                      <a:pt x="2063" y="833"/>
                    </a:lnTo>
                    <a:lnTo>
                      <a:pt x="2037" y="730"/>
                    </a:lnTo>
                    <a:lnTo>
                      <a:pt x="1999" y="628"/>
                    </a:lnTo>
                    <a:lnTo>
                      <a:pt x="1947" y="538"/>
                    </a:lnTo>
                    <a:lnTo>
                      <a:pt x="1896" y="461"/>
                    </a:lnTo>
                    <a:lnTo>
                      <a:pt x="1845" y="372"/>
                    </a:lnTo>
                    <a:lnTo>
                      <a:pt x="1781" y="308"/>
                    </a:lnTo>
                    <a:lnTo>
                      <a:pt x="1704" y="231"/>
                    </a:lnTo>
                    <a:lnTo>
                      <a:pt x="1614" y="179"/>
                    </a:lnTo>
                    <a:lnTo>
                      <a:pt x="1538" y="128"/>
                    </a:lnTo>
                    <a:lnTo>
                      <a:pt x="1448" y="77"/>
                    </a:lnTo>
                    <a:lnTo>
                      <a:pt x="1345" y="51"/>
                    </a:lnTo>
                    <a:lnTo>
                      <a:pt x="1243" y="26"/>
                    </a:lnTo>
                    <a:lnTo>
                      <a:pt x="114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902;p37">
                <a:extLst>
                  <a:ext uri="{FF2B5EF4-FFF2-40B4-BE49-F238E27FC236}">
                    <a16:creationId xmlns:a16="http://schemas.microsoft.com/office/drawing/2014/main" id="{134D3C44-326A-27C6-D061-6386B9851943}"/>
                  </a:ext>
                </a:extLst>
              </p:cNvPr>
              <p:cNvSpPr/>
              <p:nvPr/>
            </p:nvSpPr>
            <p:spPr>
              <a:xfrm>
                <a:off x="1360175" y="818625"/>
                <a:ext cx="51875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89" extrusionOk="0">
                    <a:moveTo>
                      <a:pt x="1038" y="1"/>
                    </a:moveTo>
                    <a:lnTo>
                      <a:pt x="935" y="14"/>
                    </a:lnTo>
                    <a:lnTo>
                      <a:pt x="833" y="26"/>
                    </a:lnTo>
                    <a:lnTo>
                      <a:pt x="730" y="52"/>
                    </a:lnTo>
                    <a:lnTo>
                      <a:pt x="628" y="90"/>
                    </a:lnTo>
                    <a:lnTo>
                      <a:pt x="538" y="129"/>
                    </a:lnTo>
                    <a:lnTo>
                      <a:pt x="448" y="180"/>
                    </a:lnTo>
                    <a:lnTo>
                      <a:pt x="372" y="244"/>
                    </a:lnTo>
                    <a:lnTo>
                      <a:pt x="295" y="308"/>
                    </a:lnTo>
                    <a:lnTo>
                      <a:pt x="231" y="385"/>
                    </a:lnTo>
                    <a:lnTo>
                      <a:pt x="179" y="462"/>
                    </a:lnTo>
                    <a:lnTo>
                      <a:pt x="128" y="551"/>
                    </a:lnTo>
                    <a:lnTo>
                      <a:pt x="77" y="641"/>
                    </a:lnTo>
                    <a:lnTo>
                      <a:pt x="39" y="731"/>
                    </a:lnTo>
                    <a:lnTo>
                      <a:pt x="13" y="833"/>
                    </a:lnTo>
                    <a:lnTo>
                      <a:pt x="0" y="936"/>
                    </a:lnTo>
                    <a:lnTo>
                      <a:pt x="0" y="1038"/>
                    </a:lnTo>
                    <a:lnTo>
                      <a:pt x="0" y="1153"/>
                    </a:lnTo>
                    <a:lnTo>
                      <a:pt x="13" y="1256"/>
                    </a:lnTo>
                    <a:lnTo>
                      <a:pt x="39" y="1358"/>
                    </a:lnTo>
                    <a:lnTo>
                      <a:pt x="77" y="1448"/>
                    </a:lnTo>
                    <a:lnTo>
                      <a:pt x="128" y="1538"/>
                    </a:lnTo>
                    <a:lnTo>
                      <a:pt x="179" y="1627"/>
                    </a:lnTo>
                    <a:lnTo>
                      <a:pt x="231" y="1704"/>
                    </a:lnTo>
                    <a:lnTo>
                      <a:pt x="295" y="1781"/>
                    </a:lnTo>
                    <a:lnTo>
                      <a:pt x="372" y="1845"/>
                    </a:lnTo>
                    <a:lnTo>
                      <a:pt x="448" y="1909"/>
                    </a:lnTo>
                    <a:lnTo>
                      <a:pt x="538" y="1960"/>
                    </a:lnTo>
                    <a:lnTo>
                      <a:pt x="628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038" y="2088"/>
                    </a:lnTo>
                    <a:lnTo>
                      <a:pt x="1140" y="2076"/>
                    </a:lnTo>
                    <a:lnTo>
                      <a:pt x="1242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60"/>
                    </a:lnTo>
                    <a:lnTo>
                      <a:pt x="1614" y="1909"/>
                    </a:lnTo>
                    <a:lnTo>
                      <a:pt x="1704" y="1845"/>
                    </a:lnTo>
                    <a:lnTo>
                      <a:pt x="1768" y="1781"/>
                    </a:lnTo>
                    <a:lnTo>
                      <a:pt x="1844" y="1704"/>
                    </a:lnTo>
                    <a:lnTo>
                      <a:pt x="1896" y="1627"/>
                    </a:lnTo>
                    <a:lnTo>
                      <a:pt x="1947" y="1538"/>
                    </a:lnTo>
                    <a:lnTo>
                      <a:pt x="1998" y="1448"/>
                    </a:lnTo>
                    <a:lnTo>
                      <a:pt x="2024" y="1358"/>
                    </a:lnTo>
                    <a:lnTo>
                      <a:pt x="2049" y="1256"/>
                    </a:lnTo>
                    <a:lnTo>
                      <a:pt x="2075" y="1153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49" y="833"/>
                    </a:lnTo>
                    <a:lnTo>
                      <a:pt x="2024" y="731"/>
                    </a:lnTo>
                    <a:lnTo>
                      <a:pt x="1998" y="641"/>
                    </a:lnTo>
                    <a:lnTo>
                      <a:pt x="1947" y="551"/>
                    </a:lnTo>
                    <a:lnTo>
                      <a:pt x="1896" y="462"/>
                    </a:lnTo>
                    <a:lnTo>
                      <a:pt x="1844" y="385"/>
                    </a:lnTo>
                    <a:lnTo>
                      <a:pt x="1768" y="308"/>
                    </a:lnTo>
                    <a:lnTo>
                      <a:pt x="1704" y="244"/>
                    </a:lnTo>
                    <a:lnTo>
                      <a:pt x="1614" y="180"/>
                    </a:lnTo>
                    <a:lnTo>
                      <a:pt x="1537" y="129"/>
                    </a:lnTo>
                    <a:lnTo>
                      <a:pt x="1447" y="90"/>
                    </a:lnTo>
                    <a:lnTo>
                      <a:pt x="1345" y="52"/>
                    </a:lnTo>
                    <a:lnTo>
                      <a:pt x="1242" y="26"/>
                    </a:lnTo>
                    <a:lnTo>
                      <a:pt x="1140" y="14"/>
                    </a:lnTo>
                    <a:lnTo>
                      <a:pt x="10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903;p37">
                <a:extLst>
                  <a:ext uri="{FF2B5EF4-FFF2-40B4-BE49-F238E27FC236}">
                    <a16:creationId xmlns:a16="http://schemas.microsoft.com/office/drawing/2014/main" id="{15E5E3F0-3351-39C9-D714-D50DEC1D83E0}"/>
                  </a:ext>
                </a:extLst>
              </p:cNvPr>
              <p:cNvSpPr/>
              <p:nvPr/>
            </p:nvSpPr>
            <p:spPr>
              <a:xfrm>
                <a:off x="1549400" y="656600"/>
                <a:ext cx="52225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076" extrusionOk="0">
                    <a:moveTo>
                      <a:pt x="936" y="1"/>
                    </a:moveTo>
                    <a:lnTo>
                      <a:pt x="833" y="27"/>
                    </a:lnTo>
                    <a:lnTo>
                      <a:pt x="731" y="52"/>
                    </a:lnTo>
                    <a:lnTo>
                      <a:pt x="641" y="78"/>
                    </a:lnTo>
                    <a:lnTo>
                      <a:pt x="551" y="129"/>
                    </a:lnTo>
                    <a:lnTo>
                      <a:pt x="462" y="180"/>
                    </a:lnTo>
                    <a:lnTo>
                      <a:pt x="385" y="231"/>
                    </a:lnTo>
                    <a:lnTo>
                      <a:pt x="308" y="308"/>
                    </a:lnTo>
                    <a:lnTo>
                      <a:pt x="244" y="372"/>
                    </a:lnTo>
                    <a:lnTo>
                      <a:pt x="180" y="462"/>
                    </a:lnTo>
                    <a:lnTo>
                      <a:pt x="129" y="539"/>
                    </a:lnTo>
                    <a:lnTo>
                      <a:pt x="90" y="641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1" y="1038"/>
                    </a:lnTo>
                    <a:lnTo>
                      <a:pt x="13" y="1141"/>
                    </a:lnTo>
                    <a:lnTo>
                      <a:pt x="26" y="1243"/>
                    </a:lnTo>
                    <a:lnTo>
                      <a:pt x="52" y="1346"/>
                    </a:lnTo>
                    <a:lnTo>
                      <a:pt x="90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44" y="1704"/>
                    </a:lnTo>
                    <a:lnTo>
                      <a:pt x="308" y="1781"/>
                    </a:lnTo>
                    <a:lnTo>
                      <a:pt x="385" y="1845"/>
                    </a:lnTo>
                    <a:lnTo>
                      <a:pt x="462" y="1896"/>
                    </a:lnTo>
                    <a:lnTo>
                      <a:pt x="551" y="1961"/>
                    </a:lnTo>
                    <a:lnTo>
                      <a:pt x="641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153" y="2076"/>
                    </a:lnTo>
                    <a:lnTo>
                      <a:pt x="1256" y="2063"/>
                    </a:lnTo>
                    <a:lnTo>
                      <a:pt x="1358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909" y="1628"/>
                    </a:lnTo>
                    <a:lnTo>
                      <a:pt x="1960" y="1538"/>
                    </a:lnTo>
                    <a:lnTo>
                      <a:pt x="1999" y="1448"/>
                    </a:lnTo>
                    <a:lnTo>
                      <a:pt x="2037" y="1346"/>
                    </a:lnTo>
                    <a:lnTo>
                      <a:pt x="2063" y="1243"/>
                    </a:lnTo>
                    <a:lnTo>
                      <a:pt x="2075" y="1141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3" y="833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60" y="539"/>
                    </a:lnTo>
                    <a:lnTo>
                      <a:pt x="1909" y="462"/>
                    </a:lnTo>
                    <a:lnTo>
                      <a:pt x="1845" y="372"/>
                    </a:lnTo>
                    <a:lnTo>
                      <a:pt x="1781" y="308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8" y="129"/>
                    </a:lnTo>
                    <a:lnTo>
                      <a:pt x="1448" y="78"/>
                    </a:lnTo>
                    <a:lnTo>
                      <a:pt x="1358" y="52"/>
                    </a:lnTo>
                    <a:lnTo>
                      <a:pt x="1256" y="27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904;p37">
                <a:extLst>
                  <a:ext uri="{FF2B5EF4-FFF2-40B4-BE49-F238E27FC236}">
                    <a16:creationId xmlns:a16="http://schemas.microsoft.com/office/drawing/2014/main" id="{B65AFD38-94B2-4DBE-6DA5-AFD62279072C}"/>
                  </a:ext>
                </a:extLst>
              </p:cNvPr>
              <p:cNvSpPr/>
              <p:nvPr/>
            </p:nvSpPr>
            <p:spPr>
              <a:xfrm>
                <a:off x="1924025" y="569825"/>
                <a:ext cx="52225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89" h="2089" extrusionOk="0">
                    <a:moveTo>
                      <a:pt x="1051" y="1"/>
                    </a:moveTo>
                    <a:lnTo>
                      <a:pt x="936" y="14"/>
                    </a:lnTo>
                    <a:lnTo>
                      <a:pt x="833" y="27"/>
                    </a:lnTo>
                    <a:lnTo>
                      <a:pt x="731" y="52"/>
                    </a:lnTo>
                    <a:lnTo>
                      <a:pt x="641" y="91"/>
                    </a:lnTo>
                    <a:lnTo>
                      <a:pt x="551" y="129"/>
                    </a:lnTo>
                    <a:lnTo>
                      <a:pt x="462" y="180"/>
                    </a:lnTo>
                    <a:lnTo>
                      <a:pt x="385" y="244"/>
                    </a:lnTo>
                    <a:lnTo>
                      <a:pt x="308" y="308"/>
                    </a:lnTo>
                    <a:lnTo>
                      <a:pt x="244" y="385"/>
                    </a:lnTo>
                    <a:lnTo>
                      <a:pt x="180" y="462"/>
                    </a:lnTo>
                    <a:lnTo>
                      <a:pt x="129" y="552"/>
                    </a:lnTo>
                    <a:lnTo>
                      <a:pt x="90" y="641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4" y="936"/>
                    </a:lnTo>
                    <a:lnTo>
                      <a:pt x="1" y="1051"/>
                    </a:lnTo>
                    <a:lnTo>
                      <a:pt x="14" y="1154"/>
                    </a:lnTo>
                    <a:lnTo>
                      <a:pt x="26" y="1256"/>
                    </a:lnTo>
                    <a:lnTo>
                      <a:pt x="52" y="1359"/>
                    </a:lnTo>
                    <a:lnTo>
                      <a:pt x="90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44" y="1704"/>
                    </a:lnTo>
                    <a:lnTo>
                      <a:pt x="308" y="1781"/>
                    </a:lnTo>
                    <a:lnTo>
                      <a:pt x="385" y="1845"/>
                    </a:lnTo>
                    <a:lnTo>
                      <a:pt x="462" y="1909"/>
                    </a:lnTo>
                    <a:lnTo>
                      <a:pt x="551" y="1961"/>
                    </a:lnTo>
                    <a:lnTo>
                      <a:pt x="641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051" y="2089"/>
                    </a:lnTo>
                    <a:lnTo>
                      <a:pt x="1153" y="2076"/>
                    </a:lnTo>
                    <a:lnTo>
                      <a:pt x="1256" y="2063"/>
                    </a:lnTo>
                    <a:lnTo>
                      <a:pt x="1358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27" y="1909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909" y="1628"/>
                    </a:lnTo>
                    <a:lnTo>
                      <a:pt x="1960" y="1538"/>
                    </a:lnTo>
                    <a:lnTo>
                      <a:pt x="1999" y="1448"/>
                    </a:lnTo>
                    <a:lnTo>
                      <a:pt x="2037" y="1359"/>
                    </a:lnTo>
                    <a:lnTo>
                      <a:pt x="2063" y="1256"/>
                    </a:lnTo>
                    <a:lnTo>
                      <a:pt x="2076" y="1154"/>
                    </a:lnTo>
                    <a:lnTo>
                      <a:pt x="2088" y="1051"/>
                    </a:lnTo>
                    <a:lnTo>
                      <a:pt x="2076" y="936"/>
                    </a:lnTo>
                    <a:lnTo>
                      <a:pt x="2063" y="833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60" y="552"/>
                    </a:lnTo>
                    <a:lnTo>
                      <a:pt x="1909" y="462"/>
                    </a:lnTo>
                    <a:lnTo>
                      <a:pt x="1845" y="385"/>
                    </a:lnTo>
                    <a:lnTo>
                      <a:pt x="1781" y="308"/>
                    </a:lnTo>
                    <a:lnTo>
                      <a:pt x="1704" y="244"/>
                    </a:lnTo>
                    <a:lnTo>
                      <a:pt x="1627" y="180"/>
                    </a:lnTo>
                    <a:lnTo>
                      <a:pt x="1538" y="129"/>
                    </a:lnTo>
                    <a:lnTo>
                      <a:pt x="1448" y="91"/>
                    </a:lnTo>
                    <a:lnTo>
                      <a:pt x="1358" y="52"/>
                    </a:lnTo>
                    <a:lnTo>
                      <a:pt x="1256" y="27"/>
                    </a:lnTo>
                    <a:lnTo>
                      <a:pt x="1153" y="14"/>
                    </a:lnTo>
                    <a:lnTo>
                      <a:pt x="105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905;p37">
                <a:extLst>
                  <a:ext uri="{FF2B5EF4-FFF2-40B4-BE49-F238E27FC236}">
                    <a16:creationId xmlns:a16="http://schemas.microsoft.com/office/drawing/2014/main" id="{D645B6B1-8914-73EB-9778-2935FF16F13F}"/>
                  </a:ext>
                </a:extLst>
              </p:cNvPr>
              <p:cNvSpPr/>
              <p:nvPr/>
            </p:nvSpPr>
            <p:spPr>
              <a:xfrm>
                <a:off x="2174100" y="857050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23" y="1"/>
                    </a:moveTo>
                    <a:lnTo>
                      <a:pt x="820" y="13"/>
                    </a:lnTo>
                    <a:lnTo>
                      <a:pt x="731" y="39"/>
                    </a:lnTo>
                    <a:lnTo>
                      <a:pt x="628" y="78"/>
                    </a:lnTo>
                    <a:lnTo>
                      <a:pt x="539" y="116"/>
                    </a:lnTo>
                    <a:lnTo>
                      <a:pt x="449" y="167"/>
                    </a:lnTo>
                    <a:lnTo>
                      <a:pt x="372" y="231"/>
                    </a:lnTo>
                    <a:lnTo>
                      <a:pt x="295" y="295"/>
                    </a:lnTo>
                    <a:lnTo>
                      <a:pt x="231" y="372"/>
                    </a:lnTo>
                    <a:lnTo>
                      <a:pt x="167" y="449"/>
                    </a:lnTo>
                    <a:lnTo>
                      <a:pt x="116" y="539"/>
                    </a:lnTo>
                    <a:lnTo>
                      <a:pt x="78" y="628"/>
                    </a:lnTo>
                    <a:lnTo>
                      <a:pt x="39" y="731"/>
                    </a:lnTo>
                    <a:lnTo>
                      <a:pt x="13" y="820"/>
                    </a:lnTo>
                    <a:lnTo>
                      <a:pt x="1" y="936"/>
                    </a:lnTo>
                    <a:lnTo>
                      <a:pt x="1" y="1038"/>
                    </a:lnTo>
                    <a:lnTo>
                      <a:pt x="1" y="1141"/>
                    </a:lnTo>
                    <a:lnTo>
                      <a:pt x="13" y="1243"/>
                    </a:lnTo>
                    <a:lnTo>
                      <a:pt x="39" y="1345"/>
                    </a:lnTo>
                    <a:lnTo>
                      <a:pt x="78" y="1435"/>
                    </a:lnTo>
                    <a:lnTo>
                      <a:pt x="116" y="1538"/>
                    </a:lnTo>
                    <a:lnTo>
                      <a:pt x="167" y="1614"/>
                    </a:lnTo>
                    <a:lnTo>
                      <a:pt x="231" y="1691"/>
                    </a:lnTo>
                    <a:lnTo>
                      <a:pt x="295" y="1768"/>
                    </a:lnTo>
                    <a:lnTo>
                      <a:pt x="372" y="1832"/>
                    </a:lnTo>
                    <a:lnTo>
                      <a:pt x="449" y="1896"/>
                    </a:lnTo>
                    <a:lnTo>
                      <a:pt x="539" y="1947"/>
                    </a:lnTo>
                    <a:lnTo>
                      <a:pt x="628" y="1999"/>
                    </a:lnTo>
                    <a:lnTo>
                      <a:pt x="731" y="2024"/>
                    </a:lnTo>
                    <a:lnTo>
                      <a:pt x="820" y="2050"/>
                    </a:lnTo>
                    <a:lnTo>
                      <a:pt x="923" y="2076"/>
                    </a:lnTo>
                    <a:lnTo>
                      <a:pt x="1141" y="2076"/>
                    </a:lnTo>
                    <a:lnTo>
                      <a:pt x="1243" y="2050"/>
                    </a:lnTo>
                    <a:lnTo>
                      <a:pt x="1346" y="2024"/>
                    </a:lnTo>
                    <a:lnTo>
                      <a:pt x="1435" y="1999"/>
                    </a:lnTo>
                    <a:lnTo>
                      <a:pt x="1525" y="1947"/>
                    </a:lnTo>
                    <a:lnTo>
                      <a:pt x="1614" y="1896"/>
                    </a:lnTo>
                    <a:lnTo>
                      <a:pt x="1691" y="1832"/>
                    </a:lnTo>
                    <a:lnTo>
                      <a:pt x="1768" y="1768"/>
                    </a:lnTo>
                    <a:lnTo>
                      <a:pt x="1832" y="1691"/>
                    </a:lnTo>
                    <a:lnTo>
                      <a:pt x="1896" y="1614"/>
                    </a:lnTo>
                    <a:lnTo>
                      <a:pt x="1947" y="1538"/>
                    </a:lnTo>
                    <a:lnTo>
                      <a:pt x="1999" y="1435"/>
                    </a:lnTo>
                    <a:lnTo>
                      <a:pt x="2024" y="1345"/>
                    </a:lnTo>
                    <a:lnTo>
                      <a:pt x="2050" y="1243"/>
                    </a:lnTo>
                    <a:lnTo>
                      <a:pt x="2076" y="1141"/>
                    </a:lnTo>
                    <a:lnTo>
                      <a:pt x="2076" y="1038"/>
                    </a:lnTo>
                    <a:lnTo>
                      <a:pt x="2076" y="936"/>
                    </a:lnTo>
                    <a:lnTo>
                      <a:pt x="2050" y="820"/>
                    </a:lnTo>
                    <a:lnTo>
                      <a:pt x="2024" y="731"/>
                    </a:lnTo>
                    <a:lnTo>
                      <a:pt x="1999" y="628"/>
                    </a:lnTo>
                    <a:lnTo>
                      <a:pt x="1947" y="539"/>
                    </a:lnTo>
                    <a:lnTo>
                      <a:pt x="1896" y="449"/>
                    </a:lnTo>
                    <a:lnTo>
                      <a:pt x="1832" y="372"/>
                    </a:lnTo>
                    <a:lnTo>
                      <a:pt x="1768" y="295"/>
                    </a:lnTo>
                    <a:lnTo>
                      <a:pt x="1691" y="231"/>
                    </a:lnTo>
                    <a:lnTo>
                      <a:pt x="1614" y="167"/>
                    </a:lnTo>
                    <a:lnTo>
                      <a:pt x="1525" y="116"/>
                    </a:lnTo>
                    <a:lnTo>
                      <a:pt x="1435" y="78"/>
                    </a:lnTo>
                    <a:lnTo>
                      <a:pt x="1346" y="39"/>
                    </a:lnTo>
                    <a:lnTo>
                      <a:pt x="1243" y="13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906;p37">
                <a:extLst>
                  <a:ext uri="{FF2B5EF4-FFF2-40B4-BE49-F238E27FC236}">
                    <a16:creationId xmlns:a16="http://schemas.microsoft.com/office/drawing/2014/main" id="{747817D9-9C91-06BF-F2D9-9E3C0B01FD2C}"/>
                  </a:ext>
                </a:extLst>
              </p:cNvPr>
              <p:cNvSpPr/>
              <p:nvPr/>
            </p:nvSpPr>
            <p:spPr>
              <a:xfrm>
                <a:off x="2021375" y="859300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35" y="0"/>
                    </a:moveTo>
                    <a:lnTo>
                      <a:pt x="833" y="13"/>
                    </a:lnTo>
                    <a:lnTo>
                      <a:pt x="730" y="39"/>
                    </a:lnTo>
                    <a:lnTo>
                      <a:pt x="641" y="77"/>
                    </a:lnTo>
                    <a:lnTo>
                      <a:pt x="551" y="116"/>
                    </a:lnTo>
                    <a:lnTo>
                      <a:pt x="461" y="167"/>
                    </a:lnTo>
                    <a:lnTo>
                      <a:pt x="385" y="231"/>
                    </a:lnTo>
                    <a:lnTo>
                      <a:pt x="308" y="295"/>
                    </a:lnTo>
                    <a:lnTo>
                      <a:pt x="244" y="372"/>
                    </a:lnTo>
                    <a:lnTo>
                      <a:pt x="180" y="449"/>
                    </a:lnTo>
                    <a:lnTo>
                      <a:pt x="128" y="538"/>
                    </a:lnTo>
                    <a:lnTo>
                      <a:pt x="77" y="628"/>
                    </a:lnTo>
                    <a:lnTo>
                      <a:pt x="52" y="730"/>
                    </a:lnTo>
                    <a:lnTo>
                      <a:pt x="26" y="820"/>
                    </a:lnTo>
                    <a:lnTo>
                      <a:pt x="0" y="922"/>
                    </a:lnTo>
                    <a:lnTo>
                      <a:pt x="0" y="1038"/>
                    </a:lnTo>
                    <a:lnTo>
                      <a:pt x="0" y="1140"/>
                    </a:lnTo>
                    <a:lnTo>
                      <a:pt x="26" y="1243"/>
                    </a:lnTo>
                    <a:lnTo>
                      <a:pt x="52" y="1345"/>
                    </a:lnTo>
                    <a:lnTo>
                      <a:pt x="77" y="1435"/>
                    </a:lnTo>
                    <a:lnTo>
                      <a:pt x="128" y="1524"/>
                    </a:lnTo>
                    <a:lnTo>
                      <a:pt x="180" y="1614"/>
                    </a:lnTo>
                    <a:lnTo>
                      <a:pt x="244" y="1691"/>
                    </a:lnTo>
                    <a:lnTo>
                      <a:pt x="308" y="1768"/>
                    </a:lnTo>
                    <a:lnTo>
                      <a:pt x="385" y="1832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1" y="1998"/>
                    </a:lnTo>
                    <a:lnTo>
                      <a:pt x="730" y="2024"/>
                    </a:lnTo>
                    <a:lnTo>
                      <a:pt x="833" y="2050"/>
                    </a:lnTo>
                    <a:lnTo>
                      <a:pt x="935" y="2075"/>
                    </a:lnTo>
                    <a:lnTo>
                      <a:pt x="1153" y="2075"/>
                    </a:lnTo>
                    <a:lnTo>
                      <a:pt x="1256" y="2050"/>
                    </a:lnTo>
                    <a:lnTo>
                      <a:pt x="1345" y="2024"/>
                    </a:lnTo>
                    <a:lnTo>
                      <a:pt x="1448" y="1998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32"/>
                    </a:lnTo>
                    <a:lnTo>
                      <a:pt x="1781" y="1768"/>
                    </a:lnTo>
                    <a:lnTo>
                      <a:pt x="1845" y="1691"/>
                    </a:lnTo>
                    <a:lnTo>
                      <a:pt x="1909" y="1614"/>
                    </a:lnTo>
                    <a:lnTo>
                      <a:pt x="1960" y="1524"/>
                    </a:lnTo>
                    <a:lnTo>
                      <a:pt x="1998" y="1435"/>
                    </a:lnTo>
                    <a:lnTo>
                      <a:pt x="2037" y="1345"/>
                    </a:lnTo>
                    <a:lnTo>
                      <a:pt x="2062" y="1243"/>
                    </a:lnTo>
                    <a:lnTo>
                      <a:pt x="2075" y="1140"/>
                    </a:lnTo>
                    <a:lnTo>
                      <a:pt x="2075" y="1038"/>
                    </a:lnTo>
                    <a:lnTo>
                      <a:pt x="2075" y="922"/>
                    </a:lnTo>
                    <a:lnTo>
                      <a:pt x="2062" y="820"/>
                    </a:lnTo>
                    <a:lnTo>
                      <a:pt x="2037" y="730"/>
                    </a:lnTo>
                    <a:lnTo>
                      <a:pt x="1998" y="628"/>
                    </a:lnTo>
                    <a:lnTo>
                      <a:pt x="1960" y="538"/>
                    </a:lnTo>
                    <a:lnTo>
                      <a:pt x="1909" y="449"/>
                    </a:lnTo>
                    <a:lnTo>
                      <a:pt x="1845" y="372"/>
                    </a:lnTo>
                    <a:lnTo>
                      <a:pt x="1781" y="295"/>
                    </a:lnTo>
                    <a:lnTo>
                      <a:pt x="1704" y="231"/>
                    </a:lnTo>
                    <a:lnTo>
                      <a:pt x="1627" y="167"/>
                    </a:lnTo>
                    <a:lnTo>
                      <a:pt x="1537" y="116"/>
                    </a:lnTo>
                    <a:lnTo>
                      <a:pt x="1448" y="77"/>
                    </a:lnTo>
                    <a:lnTo>
                      <a:pt x="1345" y="39"/>
                    </a:lnTo>
                    <a:lnTo>
                      <a:pt x="1256" y="13"/>
                    </a:lnTo>
                    <a:lnTo>
                      <a:pt x="11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907;p37">
                <a:extLst>
                  <a:ext uri="{FF2B5EF4-FFF2-40B4-BE49-F238E27FC236}">
                    <a16:creationId xmlns:a16="http://schemas.microsoft.com/office/drawing/2014/main" id="{0777C91E-FAE6-F2B5-4CF7-A7C96906600A}"/>
                  </a:ext>
                </a:extLst>
              </p:cNvPr>
              <p:cNvSpPr/>
              <p:nvPr/>
            </p:nvSpPr>
            <p:spPr>
              <a:xfrm>
                <a:off x="2101425" y="982250"/>
                <a:ext cx="522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076" extrusionOk="0">
                    <a:moveTo>
                      <a:pt x="935" y="1"/>
                    </a:moveTo>
                    <a:lnTo>
                      <a:pt x="833" y="13"/>
                    </a:lnTo>
                    <a:lnTo>
                      <a:pt x="730" y="39"/>
                    </a:lnTo>
                    <a:lnTo>
                      <a:pt x="641" y="77"/>
                    </a:lnTo>
                    <a:lnTo>
                      <a:pt x="551" y="116"/>
                    </a:lnTo>
                    <a:lnTo>
                      <a:pt x="461" y="180"/>
                    </a:lnTo>
                    <a:lnTo>
                      <a:pt x="385" y="231"/>
                    </a:lnTo>
                    <a:lnTo>
                      <a:pt x="308" y="295"/>
                    </a:lnTo>
                    <a:lnTo>
                      <a:pt x="244" y="372"/>
                    </a:lnTo>
                    <a:lnTo>
                      <a:pt x="180" y="449"/>
                    </a:lnTo>
                    <a:lnTo>
                      <a:pt x="128" y="538"/>
                    </a:lnTo>
                    <a:lnTo>
                      <a:pt x="90" y="628"/>
                    </a:lnTo>
                    <a:lnTo>
                      <a:pt x="52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0" y="1038"/>
                    </a:lnTo>
                    <a:lnTo>
                      <a:pt x="13" y="1140"/>
                    </a:lnTo>
                    <a:lnTo>
                      <a:pt x="26" y="1243"/>
                    </a:lnTo>
                    <a:lnTo>
                      <a:pt x="52" y="1345"/>
                    </a:lnTo>
                    <a:lnTo>
                      <a:pt x="90" y="1448"/>
                    </a:lnTo>
                    <a:lnTo>
                      <a:pt x="128" y="1538"/>
                    </a:lnTo>
                    <a:lnTo>
                      <a:pt x="180" y="1614"/>
                    </a:lnTo>
                    <a:lnTo>
                      <a:pt x="244" y="1704"/>
                    </a:lnTo>
                    <a:lnTo>
                      <a:pt x="308" y="1768"/>
                    </a:lnTo>
                    <a:lnTo>
                      <a:pt x="385" y="1845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1" y="1999"/>
                    </a:lnTo>
                    <a:lnTo>
                      <a:pt x="730" y="2024"/>
                    </a:lnTo>
                    <a:lnTo>
                      <a:pt x="833" y="2050"/>
                    </a:lnTo>
                    <a:lnTo>
                      <a:pt x="935" y="2075"/>
                    </a:lnTo>
                    <a:lnTo>
                      <a:pt x="1153" y="2075"/>
                    </a:lnTo>
                    <a:lnTo>
                      <a:pt x="1255" y="2050"/>
                    </a:lnTo>
                    <a:lnTo>
                      <a:pt x="1358" y="2024"/>
                    </a:lnTo>
                    <a:lnTo>
                      <a:pt x="1448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1" y="1768"/>
                    </a:lnTo>
                    <a:lnTo>
                      <a:pt x="1845" y="1704"/>
                    </a:lnTo>
                    <a:lnTo>
                      <a:pt x="1909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7" y="1345"/>
                    </a:lnTo>
                    <a:lnTo>
                      <a:pt x="2062" y="1243"/>
                    </a:lnTo>
                    <a:lnTo>
                      <a:pt x="2075" y="1140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7" y="731"/>
                    </a:lnTo>
                    <a:lnTo>
                      <a:pt x="1998" y="628"/>
                    </a:lnTo>
                    <a:lnTo>
                      <a:pt x="1960" y="538"/>
                    </a:lnTo>
                    <a:lnTo>
                      <a:pt x="1909" y="449"/>
                    </a:lnTo>
                    <a:lnTo>
                      <a:pt x="1845" y="372"/>
                    </a:lnTo>
                    <a:lnTo>
                      <a:pt x="1781" y="295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7" y="116"/>
                    </a:lnTo>
                    <a:lnTo>
                      <a:pt x="1448" y="77"/>
                    </a:lnTo>
                    <a:lnTo>
                      <a:pt x="1358" y="39"/>
                    </a:lnTo>
                    <a:lnTo>
                      <a:pt x="1255" y="13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908;p37">
                <a:extLst>
                  <a:ext uri="{FF2B5EF4-FFF2-40B4-BE49-F238E27FC236}">
                    <a16:creationId xmlns:a16="http://schemas.microsoft.com/office/drawing/2014/main" id="{25EC4A2F-EAB9-E3D0-F2BD-E933D5523DE3}"/>
                  </a:ext>
                </a:extLst>
              </p:cNvPr>
              <p:cNvSpPr/>
              <p:nvPr/>
            </p:nvSpPr>
            <p:spPr>
              <a:xfrm>
                <a:off x="1906750" y="1052050"/>
                <a:ext cx="51875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2076" extrusionOk="0">
                    <a:moveTo>
                      <a:pt x="935" y="1"/>
                    </a:moveTo>
                    <a:lnTo>
                      <a:pt x="833" y="26"/>
                    </a:lnTo>
                    <a:lnTo>
                      <a:pt x="730" y="52"/>
                    </a:lnTo>
                    <a:lnTo>
                      <a:pt x="641" y="78"/>
                    </a:lnTo>
                    <a:lnTo>
                      <a:pt x="538" y="129"/>
                    </a:lnTo>
                    <a:lnTo>
                      <a:pt x="461" y="180"/>
                    </a:lnTo>
                    <a:lnTo>
                      <a:pt x="372" y="231"/>
                    </a:lnTo>
                    <a:lnTo>
                      <a:pt x="308" y="308"/>
                    </a:lnTo>
                    <a:lnTo>
                      <a:pt x="231" y="372"/>
                    </a:lnTo>
                    <a:lnTo>
                      <a:pt x="179" y="462"/>
                    </a:lnTo>
                    <a:lnTo>
                      <a:pt x="128" y="539"/>
                    </a:lnTo>
                    <a:lnTo>
                      <a:pt x="77" y="628"/>
                    </a:lnTo>
                    <a:lnTo>
                      <a:pt x="51" y="731"/>
                    </a:lnTo>
                    <a:lnTo>
                      <a:pt x="26" y="833"/>
                    </a:lnTo>
                    <a:lnTo>
                      <a:pt x="0" y="936"/>
                    </a:lnTo>
                    <a:lnTo>
                      <a:pt x="0" y="1038"/>
                    </a:lnTo>
                    <a:lnTo>
                      <a:pt x="0" y="1141"/>
                    </a:lnTo>
                    <a:lnTo>
                      <a:pt x="26" y="1243"/>
                    </a:lnTo>
                    <a:lnTo>
                      <a:pt x="51" y="1346"/>
                    </a:lnTo>
                    <a:lnTo>
                      <a:pt x="77" y="1448"/>
                    </a:lnTo>
                    <a:lnTo>
                      <a:pt x="128" y="1538"/>
                    </a:lnTo>
                    <a:lnTo>
                      <a:pt x="179" y="1614"/>
                    </a:lnTo>
                    <a:lnTo>
                      <a:pt x="231" y="1704"/>
                    </a:lnTo>
                    <a:lnTo>
                      <a:pt x="308" y="1768"/>
                    </a:lnTo>
                    <a:lnTo>
                      <a:pt x="372" y="1845"/>
                    </a:lnTo>
                    <a:lnTo>
                      <a:pt x="461" y="1896"/>
                    </a:lnTo>
                    <a:lnTo>
                      <a:pt x="538" y="1947"/>
                    </a:lnTo>
                    <a:lnTo>
                      <a:pt x="641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140" y="2076"/>
                    </a:lnTo>
                    <a:lnTo>
                      <a:pt x="1242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4" y="1845"/>
                    </a:lnTo>
                    <a:lnTo>
                      <a:pt x="1780" y="1768"/>
                    </a:lnTo>
                    <a:lnTo>
                      <a:pt x="1844" y="1704"/>
                    </a:lnTo>
                    <a:lnTo>
                      <a:pt x="1896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7" y="1346"/>
                    </a:lnTo>
                    <a:lnTo>
                      <a:pt x="2062" y="1243"/>
                    </a:lnTo>
                    <a:lnTo>
                      <a:pt x="2075" y="1141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7" y="731"/>
                    </a:lnTo>
                    <a:lnTo>
                      <a:pt x="1998" y="628"/>
                    </a:lnTo>
                    <a:lnTo>
                      <a:pt x="1960" y="539"/>
                    </a:lnTo>
                    <a:lnTo>
                      <a:pt x="1896" y="462"/>
                    </a:lnTo>
                    <a:lnTo>
                      <a:pt x="1844" y="372"/>
                    </a:lnTo>
                    <a:lnTo>
                      <a:pt x="1780" y="308"/>
                    </a:lnTo>
                    <a:lnTo>
                      <a:pt x="1704" y="231"/>
                    </a:lnTo>
                    <a:lnTo>
                      <a:pt x="1627" y="180"/>
                    </a:lnTo>
                    <a:lnTo>
                      <a:pt x="1537" y="129"/>
                    </a:lnTo>
                    <a:lnTo>
                      <a:pt x="1447" y="78"/>
                    </a:lnTo>
                    <a:lnTo>
                      <a:pt x="1345" y="52"/>
                    </a:lnTo>
                    <a:lnTo>
                      <a:pt x="1242" y="26"/>
                    </a:lnTo>
                    <a:lnTo>
                      <a:pt x="11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909;p37">
                <a:extLst>
                  <a:ext uri="{FF2B5EF4-FFF2-40B4-BE49-F238E27FC236}">
                    <a16:creationId xmlns:a16="http://schemas.microsoft.com/office/drawing/2014/main" id="{2FCC4B06-09DC-470E-CF5F-53D4C7BC2966}"/>
                  </a:ext>
                </a:extLst>
              </p:cNvPr>
              <p:cNvSpPr/>
              <p:nvPr/>
            </p:nvSpPr>
            <p:spPr>
              <a:xfrm>
                <a:off x="1670425" y="1135625"/>
                <a:ext cx="519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76" extrusionOk="0">
                    <a:moveTo>
                      <a:pt x="923" y="1"/>
                    </a:moveTo>
                    <a:lnTo>
                      <a:pt x="821" y="13"/>
                    </a:lnTo>
                    <a:lnTo>
                      <a:pt x="731" y="39"/>
                    </a:lnTo>
                    <a:lnTo>
                      <a:pt x="629" y="77"/>
                    </a:lnTo>
                    <a:lnTo>
                      <a:pt x="539" y="116"/>
                    </a:lnTo>
                    <a:lnTo>
                      <a:pt x="449" y="167"/>
                    </a:lnTo>
                    <a:lnTo>
                      <a:pt x="372" y="231"/>
                    </a:lnTo>
                    <a:lnTo>
                      <a:pt x="296" y="295"/>
                    </a:lnTo>
                    <a:lnTo>
                      <a:pt x="231" y="372"/>
                    </a:lnTo>
                    <a:lnTo>
                      <a:pt x="167" y="449"/>
                    </a:lnTo>
                    <a:lnTo>
                      <a:pt x="116" y="538"/>
                    </a:lnTo>
                    <a:lnTo>
                      <a:pt x="78" y="628"/>
                    </a:lnTo>
                    <a:lnTo>
                      <a:pt x="39" y="731"/>
                    </a:lnTo>
                    <a:lnTo>
                      <a:pt x="14" y="820"/>
                    </a:lnTo>
                    <a:lnTo>
                      <a:pt x="1" y="923"/>
                    </a:lnTo>
                    <a:lnTo>
                      <a:pt x="1" y="1038"/>
                    </a:lnTo>
                    <a:lnTo>
                      <a:pt x="1" y="1140"/>
                    </a:lnTo>
                    <a:lnTo>
                      <a:pt x="14" y="1243"/>
                    </a:lnTo>
                    <a:lnTo>
                      <a:pt x="39" y="1345"/>
                    </a:lnTo>
                    <a:lnTo>
                      <a:pt x="78" y="1435"/>
                    </a:lnTo>
                    <a:lnTo>
                      <a:pt x="116" y="1525"/>
                    </a:lnTo>
                    <a:lnTo>
                      <a:pt x="167" y="1614"/>
                    </a:lnTo>
                    <a:lnTo>
                      <a:pt x="231" y="1691"/>
                    </a:lnTo>
                    <a:lnTo>
                      <a:pt x="296" y="1768"/>
                    </a:lnTo>
                    <a:lnTo>
                      <a:pt x="372" y="1832"/>
                    </a:lnTo>
                    <a:lnTo>
                      <a:pt x="449" y="1896"/>
                    </a:lnTo>
                    <a:lnTo>
                      <a:pt x="539" y="1947"/>
                    </a:lnTo>
                    <a:lnTo>
                      <a:pt x="629" y="1999"/>
                    </a:lnTo>
                    <a:lnTo>
                      <a:pt x="731" y="2024"/>
                    </a:lnTo>
                    <a:lnTo>
                      <a:pt x="821" y="2050"/>
                    </a:lnTo>
                    <a:lnTo>
                      <a:pt x="923" y="2063"/>
                    </a:lnTo>
                    <a:lnTo>
                      <a:pt x="1038" y="2075"/>
                    </a:lnTo>
                    <a:lnTo>
                      <a:pt x="1141" y="2063"/>
                    </a:lnTo>
                    <a:lnTo>
                      <a:pt x="1243" y="2050"/>
                    </a:lnTo>
                    <a:lnTo>
                      <a:pt x="1346" y="2024"/>
                    </a:lnTo>
                    <a:lnTo>
                      <a:pt x="1435" y="1999"/>
                    </a:lnTo>
                    <a:lnTo>
                      <a:pt x="1525" y="1947"/>
                    </a:lnTo>
                    <a:lnTo>
                      <a:pt x="1615" y="1896"/>
                    </a:lnTo>
                    <a:lnTo>
                      <a:pt x="1692" y="1832"/>
                    </a:lnTo>
                    <a:lnTo>
                      <a:pt x="1768" y="1768"/>
                    </a:lnTo>
                    <a:lnTo>
                      <a:pt x="1832" y="1691"/>
                    </a:lnTo>
                    <a:lnTo>
                      <a:pt x="1897" y="1614"/>
                    </a:lnTo>
                    <a:lnTo>
                      <a:pt x="1948" y="1525"/>
                    </a:lnTo>
                    <a:lnTo>
                      <a:pt x="1999" y="1435"/>
                    </a:lnTo>
                    <a:lnTo>
                      <a:pt x="2025" y="1345"/>
                    </a:lnTo>
                    <a:lnTo>
                      <a:pt x="2050" y="1243"/>
                    </a:lnTo>
                    <a:lnTo>
                      <a:pt x="2076" y="1140"/>
                    </a:lnTo>
                    <a:lnTo>
                      <a:pt x="2076" y="1038"/>
                    </a:lnTo>
                    <a:lnTo>
                      <a:pt x="2076" y="923"/>
                    </a:lnTo>
                    <a:lnTo>
                      <a:pt x="2050" y="820"/>
                    </a:lnTo>
                    <a:lnTo>
                      <a:pt x="2025" y="731"/>
                    </a:lnTo>
                    <a:lnTo>
                      <a:pt x="1999" y="628"/>
                    </a:lnTo>
                    <a:lnTo>
                      <a:pt x="1948" y="538"/>
                    </a:lnTo>
                    <a:lnTo>
                      <a:pt x="1897" y="449"/>
                    </a:lnTo>
                    <a:lnTo>
                      <a:pt x="1832" y="372"/>
                    </a:lnTo>
                    <a:lnTo>
                      <a:pt x="1768" y="295"/>
                    </a:lnTo>
                    <a:lnTo>
                      <a:pt x="1692" y="231"/>
                    </a:lnTo>
                    <a:lnTo>
                      <a:pt x="1615" y="167"/>
                    </a:lnTo>
                    <a:lnTo>
                      <a:pt x="1525" y="116"/>
                    </a:lnTo>
                    <a:lnTo>
                      <a:pt x="1435" y="77"/>
                    </a:lnTo>
                    <a:lnTo>
                      <a:pt x="1346" y="39"/>
                    </a:lnTo>
                    <a:lnTo>
                      <a:pt x="1243" y="13"/>
                    </a:lnTo>
                    <a:lnTo>
                      <a:pt x="11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910;p37">
                <a:extLst>
                  <a:ext uri="{FF2B5EF4-FFF2-40B4-BE49-F238E27FC236}">
                    <a16:creationId xmlns:a16="http://schemas.microsoft.com/office/drawing/2014/main" id="{E9E3404B-127B-A001-F472-E7C4A48DFC7D}"/>
                  </a:ext>
                </a:extLst>
              </p:cNvPr>
              <p:cNvSpPr/>
              <p:nvPr/>
            </p:nvSpPr>
            <p:spPr>
              <a:xfrm>
                <a:off x="1515775" y="1060050"/>
                <a:ext cx="24375" cy="97700"/>
              </a:xfrm>
              <a:custGeom>
                <a:avLst/>
                <a:gdLst/>
                <a:ahLst/>
                <a:cxnLst/>
                <a:rect l="l" t="t" r="r" b="b"/>
                <a:pathLst>
                  <a:path w="975" h="3908" extrusionOk="0">
                    <a:moveTo>
                      <a:pt x="487" y="1"/>
                    </a:moveTo>
                    <a:lnTo>
                      <a:pt x="398" y="14"/>
                    </a:lnTo>
                    <a:lnTo>
                      <a:pt x="308" y="39"/>
                    </a:lnTo>
                    <a:lnTo>
                      <a:pt x="218" y="91"/>
                    </a:lnTo>
                    <a:lnTo>
                      <a:pt x="154" y="142"/>
                    </a:lnTo>
                    <a:lnTo>
                      <a:pt x="90" y="219"/>
                    </a:lnTo>
                    <a:lnTo>
                      <a:pt x="39" y="295"/>
                    </a:lnTo>
                    <a:lnTo>
                      <a:pt x="14" y="398"/>
                    </a:lnTo>
                    <a:lnTo>
                      <a:pt x="1" y="488"/>
                    </a:lnTo>
                    <a:lnTo>
                      <a:pt x="1" y="3421"/>
                    </a:lnTo>
                    <a:lnTo>
                      <a:pt x="14" y="3523"/>
                    </a:lnTo>
                    <a:lnTo>
                      <a:pt x="39" y="3613"/>
                    </a:lnTo>
                    <a:lnTo>
                      <a:pt x="90" y="3702"/>
                    </a:lnTo>
                    <a:lnTo>
                      <a:pt x="154" y="3766"/>
                    </a:lnTo>
                    <a:lnTo>
                      <a:pt x="218" y="3830"/>
                    </a:lnTo>
                    <a:lnTo>
                      <a:pt x="308" y="3869"/>
                    </a:lnTo>
                    <a:lnTo>
                      <a:pt x="398" y="3894"/>
                    </a:lnTo>
                    <a:lnTo>
                      <a:pt x="487" y="3907"/>
                    </a:lnTo>
                    <a:lnTo>
                      <a:pt x="590" y="3894"/>
                    </a:lnTo>
                    <a:lnTo>
                      <a:pt x="680" y="3869"/>
                    </a:lnTo>
                    <a:lnTo>
                      <a:pt x="769" y="3830"/>
                    </a:lnTo>
                    <a:lnTo>
                      <a:pt x="833" y="3766"/>
                    </a:lnTo>
                    <a:lnTo>
                      <a:pt x="897" y="3702"/>
                    </a:lnTo>
                    <a:lnTo>
                      <a:pt x="936" y="3613"/>
                    </a:lnTo>
                    <a:lnTo>
                      <a:pt x="961" y="3523"/>
                    </a:lnTo>
                    <a:lnTo>
                      <a:pt x="974" y="3421"/>
                    </a:lnTo>
                    <a:lnTo>
                      <a:pt x="974" y="488"/>
                    </a:lnTo>
                    <a:lnTo>
                      <a:pt x="961" y="398"/>
                    </a:lnTo>
                    <a:lnTo>
                      <a:pt x="936" y="295"/>
                    </a:lnTo>
                    <a:lnTo>
                      <a:pt x="897" y="219"/>
                    </a:lnTo>
                    <a:lnTo>
                      <a:pt x="833" y="142"/>
                    </a:lnTo>
                    <a:lnTo>
                      <a:pt x="769" y="91"/>
                    </a:lnTo>
                    <a:lnTo>
                      <a:pt x="680" y="39"/>
                    </a:lnTo>
                    <a:lnTo>
                      <a:pt x="590" y="14"/>
                    </a:lnTo>
                    <a:lnTo>
                      <a:pt x="48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911;p37">
                <a:extLst>
                  <a:ext uri="{FF2B5EF4-FFF2-40B4-BE49-F238E27FC236}">
                    <a16:creationId xmlns:a16="http://schemas.microsoft.com/office/drawing/2014/main" id="{C4AD3AFF-72AE-6070-62DF-FCEFC6BD1681}"/>
                  </a:ext>
                </a:extLst>
              </p:cNvPr>
              <p:cNvSpPr/>
              <p:nvPr/>
            </p:nvSpPr>
            <p:spPr>
              <a:xfrm>
                <a:off x="1502025" y="1052050"/>
                <a:ext cx="52200" cy="51900"/>
              </a:xfrm>
              <a:custGeom>
                <a:avLst/>
                <a:gdLst/>
                <a:ahLst/>
                <a:cxnLst/>
                <a:rect l="l" t="t" r="r" b="b"/>
                <a:pathLst>
                  <a:path w="2088" h="2076" extrusionOk="0">
                    <a:moveTo>
                      <a:pt x="935" y="1"/>
                    </a:moveTo>
                    <a:lnTo>
                      <a:pt x="833" y="26"/>
                    </a:lnTo>
                    <a:lnTo>
                      <a:pt x="730" y="52"/>
                    </a:lnTo>
                    <a:lnTo>
                      <a:pt x="640" y="78"/>
                    </a:lnTo>
                    <a:lnTo>
                      <a:pt x="551" y="129"/>
                    </a:lnTo>
                    <a:lnTo>
                      <a:pt x="461" y="180"/>
                    </a:lnTo>
                    <a:lnTo>
                      <a:pt x="384" y="231"/>
                    </a:lnTo>
                    <a:lnTo>
                      <a:pt x="307" y="308"/>
                    </a:lnTo>
                    <a:lnTo>
                      <a:pt x="243" y="372"/>
                    </a:lnTo>
                    <a:lnTo>
                      <a:pt x="179" y="462"/>
                    </a:lnTo>
                    <a:lnTo>
                      <a:pt x="128" y="539"/>
                    </a:lnTo>
                    <a:lnTo>
                      <a:pt x="90" y="628"/>
                    </a:lnTo>
                    <a:lnTo>
                      <a:pt x="51" y="731"/>
                    </a:lnTo>
                    <a:lnTo>
                      <a:pt x="26" y="833"/>
                    </a:lnTo>
                    <a:lnTo>
                      <a:pt x="13" y="936"/>
                    </a:lnTo>
                    <a:lnTo>
                      <a:pt x="0" y="1038"/>
                    </a:lnTo>
                    <a:lnTo>
                      <a:pt x="13" y="1141"/>
                    </a:lnTo>
                    <a:lnTo>
                      <a:pt x="26" y="1243"/>
                    </a:lnTo>
                    <a:lnTo>
                      <a:pt x="51" y="1346"/>
                    </a:lnTo>
                    <a:lnTo>
                      <a:pt x="90" y="1448"/>
                    </a:lnTo>
                    <a:lnTo>
                      <a:pt x="128" y="1538"/>
                    </a:lnTo>
                    <a:lnTo>
                      <a:pt x="179" y="1614"/>
                    </a:lnTo>
                    <a:lnTo>
                      <a:pt x="243" y="1704"/>
                    </a:lnTo>
                    <a:lnTo>
                      <a:pt x="307" y="1768"/>
                    </a:lnTo>
                    <a:lnTo>
                      <a:pt x="384" y="1845"/>
                    </a:lnTo>
                    <a:lnTo>
                      <a:pt x="461" y="1896"/>
                    </a:lnTo>
                    <a:lnTo>
                      <a:pt x="551" y="1947"/>
                    </a:lnTo>
                    <a:lnTo>
                      <a:pt x="640" y="1999"/>
                    </a:lnTo>
                    <a:lnTo>
                      <a:pt x="730" y="2037"/>
                    </a:lnTo>
                    <a:lnTo>
                      <a:pt x="833" y="2063"/>
                    </a:lnTo>
                    <a:lnTo>
                      <a:pt x="935" y="2076"/>
                    </a:lnTo>
                    <a:lnTo>
                      <a:pt x="1153" y="2076"/>
                    </a:lnTo>
                    <a:lnTo>
                      <a:pt x="1255" y="2063"/>
                    </a:lnTo>
                    <a:lnTo>
                      <a:pt x="1345" y="2037"/>
                    </a:lnTo>
                    <a:lnTo>
                      <a:pt x="1447" y="1999"/>
                    </a:lnTo>
                    <a:lnTo>
                      <a:pt x="1537" y="1947"/>
                    </a:lnTo>
                    <a:lnTo>
                      <a:pt x="1627" y="1896"/>
                    </a:lnTo>
                    <a:lnTo>
                      <a:pt x="1703" y="1845"/>
                    </a:lnTo>
                    <a:lnTo>
                      <a:pt x="1780" y="1768"/>
                    </a:lnTo>
                    <a:lnTo>
                      <a:pt x="1844" y="1704"/>
                    </a:lnTo>
                    <a:lnTo>
                      <a:pt x="1908" y="1614"/>
                    </a:lnTo>
                    <a:lnTo>
                      <a:pt x="1960" y="1538"/>
                    </a:lnTo>
                    <a:lnTo>
                      <a:pt x="1998" y="1448"/>
                    </a:lnTo>
                    <a:lnTo>
                      <a:pt x="2036" y="1346"/>
                    </a:lnTo>
                    <a:lnTo>
                      <a:pt x="2062" y="1243"/>
                    </a:lnTo>
                    <a:lnTo>
                      <a:pt x="2075" y="1141"/>
                    </a:lnTo>
                    <a:lnTo>
                      <a:pt x="2088" y="1038"/>
                    </a:lnTo>
                    <a:lnTo>
                      <a:pt x="2075" y="936"/>
                    </a:lnTo>
                    <a:lnTo>
                      <a:pt x="2062" y="833"/>
                    </a:lnTo>
                    <a:lnTo>
                      <a:pt x="2036" y="731"/>
                    </a:lnTo>
                    <a:lnTo>
                      <a:pt x="1998" y="628"/>
                    </a:lnTo>
                    <a:lnTo>
                      <a:pt x="1960" y="539"/>
                    </a:lnTo>
                    <a:lnTo>
                      <a:pt x="1908" y="462"/>
                    </a:lnTo>
                    <a:lnTo>
                      <a:pt x="1844" y="372"/>
                    </a:lnTo>
                    <a:lnTo>
                      <a:pt x="1780" y="308"/>
                    </a:lnTo>
                    <a:lnTo>
                      <a:pt x="1703" y="231"/>
                    </a:lnTo>
                    <a:lnTo>
                      <a:pt x="1627" y="180"/>
                    </a:lnTo>
                    <a:lnTo>
                      <a:pt x="1537" y="129"/>
                    </a:lnTo>
                    <a:lnTo>
                      <a:pt x="1447" y="78"/>
                    </a:lnTo>
                    <a:lnTo>
                      <a:pt x="1345" y="52"/>
                    </a:lnTo>
                    <a:lnTo>
                      <a:pt x="1255" y="26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912;p37">
                <a:extLst>
                  <a:ext uri="{FF2B5EF4-FFF2-40B4-BE49-F238E27FC236}">
                    <a16:creationId xmlns:a16="http://schemas.microsoft.com/office/drawing/2014/main" id="{8678F671-DAA7-1C36-26FA-38266489CAAA}"/>
                  </a:ext>
                </a:extLst>
              </p:cNvPr>
              <p:cNvSpPr/>
              <p:nvPr/>
            </p:nvSpPr>
            <p:spPr>
              <a:xfrm>
                <a:off x="1988075" y="721925"/>
                <a:ext cx="136425" cy="24375"/>
              </a:xfrm>
              <a:custGeom>
                <a:avLst/>
                <a:gdLst/>
                <a:ahLst/>
                <a:cxnLst/>
                <a:rect l="l" t="t" r="r" b="b"/>
                <a:pathLst>
                  <a:path w="5457" h="975" extrusionOk="0">
                    <a:moveTo>
                      <a:pt x="487" y="1"/>
                    </a:moveTo>
                    <a:lnTo>
                      <a:pt x="385" y="14"/>
                    </a:lnTo>
                    <a:lnTo>
                      <a:pt x="295" y="39"/>
                    </a:lnTo>
                    <a:lnTo>
                      <a:pt x="218" y="90"/>
                    </a:lnTo>
                    <a:lnTo>
                      <a:pt x="141" y="154"/>
                    </a:lnTo>
                    <a:lnTo>
                      <a:pt x="90" y="218"/>
                    </a:lnTo>
                    <a:lnTo>
                      <a:pt x="39" y="308"/>
                    </a:lnTo>
                    <a:lnTo>
                      <a:pt x="13" y="398"/>
                    </a:lnTo>
                    <a:lnTo>
                      <a:pt x="0" y="487"/>
                    </a:lnTo>
                    <a:lnTo>
                      <a:pt x="13" y="590"/>
                    </a:lnTo>
                    <a:lnTo>
                      <a:pt x="39" y="680"/>
                    </a:lnTo>
                    <a:lnTo>
                      <a:pt x="90" y="769"/>
                    </a:lnTo>
                    <a:lnTo>
                      <a:pt x="141" y="833"/>
                    </a:lnTo>
                    <a:lnTo>
                      <a:pt x="218" y="897"/>
                    </a:lnTo>
                    <a:lnTo>
                      <a:pt x="295" y="936"/>
                    </a:lnTo>
                    <a:lnTo>
                      <a:pt x="385" y="974"/>
                    </a:lnTo>
                    <a:lnTo>
                      <a:pt x="5072" y="974"/>
                    </a:lnTo>
                    <a:lnTo>
                      <a:pt x="5162" y="936"/>
                    </a:lnTo>
                    <a:lnTo>
                      <a:pt x="5239" y="897"/>
                    </a:lnTo>
                    <a:lnTo>
                      <a:pt x="5316" y="833"/>
                    </a:lnTo>
                    <a:lnTo>
                      <a:pt x="5367" y="769"/>
                    </a:lnTo>
                    <a:lnTo>
                      <a:pt x="5418" y="680"/>
                    </a:lnTo>
                    <a:lnTo>
                      <a:pt x="5444" y="590"/>
                    </a:lnTo>
                    <a:lnTo>
                      <a:pt x="5456" y="487"/>
                    </a:lnTo>
                    <a:lnTo>
                      <a:pt x="5444" y="398"/>
                    </a:lnTo>
                    <a:lnTo>
                      <a:pt x="5418" y="308"/>
                    </a:lnTo>
                    <a:lnTo>
                      <a:pt x="5367" y="218"/>
                    </a:lnTo>
                    <a:lnTo>
                      <a:pt x="5316" y="154"/>
                    </a:lnTo>
                    <a:lnTo>
                      <a:pt x="5239" y="90"/>
                    </a:lnTo>
                    <a:lnTo>
                      <a:pt x="5162" y="39"/>
                    </a:lnTo>
                    <a:lnTo>
                      <a:pt x="5072" y="14"/>
                    </a:lnTo>
                    <a:lnTo>
                      <a:pt x="497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913;p37">
                <a:extLst>
                  <a:ext uri="{FF2B5EF4-FFF2-40B4-BE49-F238E27FC236}">
                    <a16:creationId xmlns:a16="http://schemas.microsoft.com/office/drawing/2014/main" id="{E754CCA2-649D-9161-87DE-7F713B09937C}"/>
                  </a:ext>
                </a:extLst>
              </p:cNvPr>
              <p:cNvSpPr/>
              <p:nvPr/>
            </p:nvSpPr>
            <p:spPr>
              <a:xfrm>
                <a:off x="1974300" y="708150"/>
                <a:ext cx="51900" cy="52225"/>
              </a:xfrm>
              <a:custGeom>
                <a:avLst/>
                <a:gdLst/>
                <a:ahLst/>
                <a:cxnLst/>
                <a:rect l="l" t="t" r="r" b="b"/>
                <a:pathLst>
                  <a:path w="2076" h="2089" extrusionOk="0">
                    <a:moveTo>
                      <a:pt x="1038" y="1"/>
                    </a:moveTo>
                    <a:lnTo>
                      <a:pt x="936" y="14"/>
                    </a:lnTo>
                    <a:lnTo>
                      <a:pt x="833" y="27"/>
                    </a:lnTo>
                    <a:lnTo>
                      <a:pt x="731" y="52"/>
                    </a:lnTo>
                    <a:lnTo>
                      <a:pt x="628" y="91"/>
                    </a:lnTo>
                    <a:lnTo>
                      <a:pt x="539" y="129"/>
                    </a:lnTo>
                    <a:lnTo>
                      <a:pt x="462" y="180"/>
                    </a:lnTo>
                    <a:lnTo>
                      <a:pt x="372" y="244"/>
                    </a:lnTo>
                    <a:lnTo>
                      <a:pt x="308" y="308"/>
                    </a:lnTo>
                    <a:lnTo>
                      <a:pt x="231" y="385"/>
                    </a:lnTo>
                    <a:lnTo>
                      <a:pt x="180" y="462"/>
                    </a:lnTo>
                    <a:lnTo>
                      <a:pt x="129" y="552"/>
                    </a:lnTo>
                    <a:lnTo>
                      <a:pt x="77" y="641"/>
                    </a:lnTo>
                    <a:lnTo>
                      <a:pt x="52" y="731"/>
                    </a:lnTo>
                    <a:lnTo>
                      <a:pt x="26" y="834"/>
                    </a:lnTo>
                    <a:lnTo>
                      <a:pt x="1" y="936"/>
                    </a:lnTo>
                    <a:lnTo>
                      <a:pt x="1" y="1038"/>
                    </a:lnTo>
                    <a:lnTo>
                      <a:pt x="1" y="1154"/>
                    </a:lnTo>
                    <a:lnTo>
                      <a:pt x="26" y="1256"/>
                    </a:lnTo>
                    <a:lnTo>
                      <a:pt x="52" y="1359"/>
                    </a:lnTo>
                    <a:lnTo>
                      <a:pt x="77" y="1448"/>
                    </a:lnTo>
                    <a:lnTo>
                      <a:pt x="129" y="1538"/>
                    </a:lnTo>
                    <a:lnTo>
                      <a:pt x="180" y="1628"/>
                    </a:lnTo>
                    <a:lnTo>
                      <a:pt x="231" y="1704"/>
                    </a:lnTo>
                    <a:lnTo>
                      <a:pt x="308" y="1781"/>
                    </a:lnTo>
                    <a:lnTo>
                      <a:pt x="372" y="1845"/>
                    </a:lnTo>
                    <a:lnTo>
                      <a:pt x="462" y="1909"/>
                    </a:lnTo>
                    <a:lnTo>
                      <a:pt x="539" y="1961"/>
                    </a:lnTo>
                    <a:lnTo>
                      <a:pt x="628" y="1999"/>
                    </a:lnTo>
                    <a:lnTo>
                      <a:pt x="731" y="2037"/>
                    </a:lnTo>
                    <a:lnTo>
                      <a:pt x="833" y="2063"/>
                    </a:lnTo>
                    <a:lnTo>
                      <a:pt x="936" y="2076"/>
                    </a:lnTo>
                    <a:lnTo>
                      <a:pt x="1038" y="2089"/>
                    </a:lnTo>
                    <a:lnTo>
                      <a:pt x="1140" y="2076"/>
                    </a:lnTo>
                    <a:lnTo>
                      <a:pt x="1243" y="2063"/>
                    </a:lnTo>
                    <a:lnTo>
                      <a:pt x="1345" y="2037"/>
                    </a:lnTo>
                    <a:lnTo>
                      <a:pt x="1448" y="1999"/>
                    </a:lnTo>
                    <a:lnTo>
                      <a:pt x="1538" y="1961"/>
                    </a:lnTo>
                    <a:lnTo>
                      <a:pt x="1614" y="1909"/>
                    </a:lnTo>
                    <a:lnTo>
                      <a:pt x="1704" y="1845"/>
                    </a:lnTo>
                    <a:lnTo>
                      <a:pt x="1781" y="1781"/>
                    </a:lnTo>
                    <a:lnTo>
                      <a:pt x="1845" y="1704"/>
                    </a:lnTo>
                    <a:lnTo>
                      <a:pt x="1896" y="1628"/>
                    </a:lnTo>
                    <a:lnTo>
                      <a:pt x="1947" y="1538"/>
                    </a:lnTo>
                    <a:lnTo>
                      <a:pt x="1999" y="1448"/>
                    </a:lnTo>
                    <a:lnTo>
                      <a:pt x="2037" y="1359"/>
                    </a:lnTo>
                    <a:lnTo>
                      <a:pt x="2063" y="1256"/>
                    </a:lnTo>
                    <a:lnTo>
                      <a:pt x="2075" y="1154"/>
                    </a:lnTo>
                    <a:lnTo>
                      <a:pt x="2075" y="1038"/>
                    </a:lnTo>
                    <a:lnTo>
                      <a:pt x="2075" y="936"/>
                    </a:lnTo>
                    <a:lnTo>
                      <a:pt x="2063" y="834"/>
                    </a:lnTo>
                    <a:lnTo>
                      <a:pt x="2037" y="731"/>
                    </a:lnTo>
                    <a:lnTo>
                      <a:pt x="1999" y="641"/>
                    </a:lnTo>
                    <a:lnTo>
                      <a:pt x="1947" y="552"/>
                    </a:lnTo>
                    <a:lnTo>
                      <a:pt x="1896" y="462"/>
                    </a:lnTo>
                    <a:lnTo>
                      <a:pt x="1845" y="385"/>
                    </a:lnTo>
                    <a:lnTo>
                      <a:pt x="1781" y="308"/>
                    </a:lnTo>
                    <a:lnTo>
                      <a:pt x="1704" y="244"/>
                    </a:lnTo>
                    <a:lnTo>
                      <a:pt x="1614" y="180"/>
                    </a:lnTo>
                    <a:lnTo>
                      <a:pt x="1538" y="129"/>
                    </a:lnTo>
                    <a:lnTo>
                      <a:pt x="1448" y="91"/>
                    </a:lnTo>
                    <a:lnTo>
                      <a:pt x="1345" y="52"/>
                    </a:lnTo>
                    <a:lnTo>
                      <a:pt x="1243" y="27"/>
                    </a:lnTo>
                    <a:lnTo>
                      <a:pt x="1140" y="14"/>
                    </a:lnTo>
                    <a:lnTo>
                      <a:pt x="10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914;p37">
              <a:extLst>
                <a:ext uri="{FF2B5EF4-FFF2-40B4-BE49-F238E27FC236}">
                  <a16:creationId xmlns:a16="http://schemas.microsoft.com/office/drawing/2014/main" id="{37894BC9-FF44-FBAA-B3D5-B975F4484649}"/>
                </a:ext>
              </a:extLst>
            </p:cNvPr>
            <p:cNvGrpSpPr/>
            <p:nvPr/>
          </p:nvGrpSpPr>
          <p:grpSpPr>
            <a:xfrm>
              <a:off x="4791126" y="1262175"/>
              <a:ext cx="3839135" cy="3288315"/>
              <a:chOff x="4791126" y="1376475"/>
              <a:chExt cx="3839135" cy="3288315"/>
            </a:xfrm>
          </p:grpSpPr>
          <p:sp>
            <p:nvSpPr>
              <p:cNvPr id="19" name="Google Shape;1915;p37">
                <a:extLst>
                  <a:ext uri="{FF2B5EF4-FFF2-40B4-BE49-F238E27FC236}">
                    <a16:creationId xmlns:a16="http://schemas.microsoft.com/office/drawing/2014/main" id="{1EB8CC93-3B90-405F-28EC-21BC1616AF15}"/>
                  </a:ext>
                </a:extLst>
              </p:cNvPr>
              <p:cNvSpPr txBox="1"/>
              <p:nvPr/>
            </p:nvSpPr>
            <p:spPr>
              <a:xfrm>
                <a:off x="4791126" y="1376475"/>
                <a:ext cx="2240400" cy="331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b="1" dirty="0">
                    <a:solidFill>
                      <a:schemeClr val="lt1"/>
                    </a:solidFill>
                    <a:latin typeface="Georgia" panose="02040502050405020303" pitchFamily="18" charset="0"/>
                    <a:ea typeface="Fira Sans Extra Condensed"/>
                    <a:cs typeface="Fira Sans Extra Condensed"/>
                    <a:sym typeface="Fira Sans Extra Condensed"/>
                  </a:rPr>
                  <a:t>Problem Definition</a:t>
                </a:r>
                <a:endParaRPr lang="en-GB" sz="1600" b="1" dirty="0">
                  <a:solidFill>
                    <a:schemeClr val="lt1"/>
                  </a:solidFill>
                  <a:latin typeface="Georgia" panose="02040502050405020303" pitchFamily="18" charset="0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20" name="Google Shape;1916;p37">
                <a:extLst>
                  <a:ext uri="{FF2B5EF4-FFF2-40B4-BE49-F238E27FC236}">
                    <a16:creationId xmlns:a16="http://schemas.microsoft.com/office/drawing/2014/main" id="{E3984BFC-1CEE-D67B-0ED2-4CD3F9504542}"/>
                  </a:ext>
                </a:extLst>
              </p:cNvPr>
              <p:cNvSpPr txBox="1"/>
              <p:nvPr/>
            </p:nvSpPr>
            <p:spPr>
              <a:xfrm>
                <a:off x="6063460" y="2003488"/>
                <a:ext cx="2566801" cy="266130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2540" algn="just">
                  <a:buSzPts val="1400"/>
                </a:pPr>
                <a:r>
                  <a:rPr lang="en-US" b="1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Adoption of Machine Learning</a:t>
                </a:r>
                <a:r>
                  <a:rPr lang="en-US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:</a:t>
                </a:r>
              </a:p>
              <a:p>
                <a:pPr marL="2540" lvl="0" algn="just" rtl="0">
                  <a:spcBef>
                    <a:spcPts val="0"/>
                  </a:spcBef>
                  <a:spcAft>
                    <a:spcPts val="0"/>
                  </a:spcAft>
                  <a:buSzPts val="1400"/>
                </a:pPr>
                <a:endParaRPr lang="en-US" dirty="0"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  <a:sym typeface="Roboto"/>
                </a:endParaRPr>
              </a:p>
              <a:p>
                <a:pPr marL="2540" lvl="0" algn="just" rtl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SzPts val="1400"/>
                </a:pPr>
                <a:r>
                  <a:rPr lang="en-US" dirty="0"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  <a:sym typeface="Roboto"/>
                  </a:rPr>
                  <a:t>This research aims at the integration of interpretable machine learning models into decision support system,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811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300" y="1312378"/>
            <a:ext cx="4188948" cy="4189095"/>
          </a:xfrm>
        </p:spPr>
        <p:txBody>
          <a:bodyPr>
            <a:normAutofit/>
          </a:bodyPr>
          <a:lstStyle/>
          <a:p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Cytovance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experimental data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Given data via Microsoft </a:t>
            </a:r>
            <a:r>
              <a:rPr lang="en-US" i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Excel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“sheets” across 2 files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32 Total batches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15 input variables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17 output variables</a:t>
            </a:r>
          </a:p>
          <a:p>
            <a:pPr marL="502920" lvl="1" indent="0"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Issues during Ingestion</a:t>
            </a:r>
          </a:p>
          <a:p>
            <a:pPr lvl="1"/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Invariate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Features (Input Variables)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values not recorded at each timepoint.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format inconsistent (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'±' and '%’)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Ingestion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096000" y="1229785"/>
            <a:ext cx="4939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Percentage of Missing value across batches</a:t>
            </a:r>
          </a:p>
        </p:txBody>
      </p:sp>
      <p:pic>
        <p:nvPicPr>
          <p:cNvPr id="8" name="Picture 7" descr="A graph showing the number of missing values&#10;&#10;Description automatically generated">
            <a:extLst>
              <a:ext uri="{FF2B5EF4-FFF2-40B4-BE49-F238E27FC236}">
                <a16:creationId xmlns:a16="http://schemas.microsoft.com/office/drawing/2014/main" id="{8545732A-F1CE-C31E-E61C-CA044F30B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5268" y="1601817"/>
            <a:ext cx="6711466" cy="4026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299" y="1312378"/>
            <a:ext cx="4672425" cy="486513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Input variables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Type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(5L Fermenter)</a:t>
            </a:r>
            <a:endParaRPr lang="en-US" i="1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Volume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(500 ml)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Vessel Name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(Ferm1)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Production Day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 or 2)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Timepoint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(0 - 48 hours)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Agitation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(1185 rpm)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Dissolved Oxygen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(100 %)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           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(6.3)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Gas Flow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(5.0)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Air             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(100 %)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Oxygen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(0)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Temperature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(30 </a:t>
            </a:r>
            <a:r>
              <a:rPr lang="en-US" baseline="30000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</a:t>
            </a:r>
            <a:r>
              <a:rPr lang="en-US" dirty="0" err="1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Media Type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(Media Type)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Feed Type      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(Glucose)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 Limit                  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(0)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C8A1A-01A3-6B0E-CD19-E4C42454F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20" y="1698237"/>
            <a:ext cx="5622850" cy="3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32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35299" y="1312378"/>
            <a:ext cx="3830375" cy="3606463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Output variables</a:t>
            </a:r>
          </a:p>
          <a:p>
            <a:endParaRPr lang="en-US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Optical Density (OD600nm)</a:t>
            </a:r>
            <a:endParaRPr lang="en-US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Wet Cell Weight (g/L)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(mg/ml)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Glycerol (g/L)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Glucose (g/L)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Acetate (mmol/L) 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Phosphate (mmol/L) 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+ Input variables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C8A1A-01A3-6B0E-CD19-E4C42454F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4620" y="1698237"/>
            <a:ext cx="5622850" cy="374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92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687"/>
    </mc:Choice>
    <mc:Fallback xmlns="">
      <p:transition spd="slow" advTm="78687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26"/>
    </mc:Choice>
    <mc:Fallback xmlns="">
      <p:transition spd="slow" advTm="7626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573994" y="1524002"/>
            <a:ext cx="3796662" cy="34972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Initial Data Preprocessing:</a:t>
            </a:r>
          </a:p>
          <a:p>
            <a:pPr marL="0" indent="0">
              <a:buNone/>
            </a:pPr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Extract individual batches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Clean inconsistent data format (</a:t>
            </a:r>
            <a:r>
              <a:rPr lang="en-US" b="0" i="0" dirty="0">
                <a:solidFill>
                  <a:srgbClr val="0D0D0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'±’ and ‘%’)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Rename appropriate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Standardize column order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Quality Report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Titer values discarded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D0D0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OD600nm is target variable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564044" y="1566892"/>
            <a:ext cx="2860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Inputs Data Quality Report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573873-EB52-DA1D-0ABA-EE61788881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12336" y="1204455"/>
            <a:ext cx="6705670" cy="484505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604EDE-8C01-B679-759E-2E296BC64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7632" y="2117049"/>
            <a:ext cx="6887232" cy="301986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6CEE41C-D05B-DFF9-55FA-6063FDA60B46}"/>
              </a:ext>
            </a:extLst>
          </p:cNvPr>
          <p:cNvSpPr/>
          <p:nvPr/>
        </p:nvSpPr>
        <p:spPr>
          <a:xfrm>
            <a:off x="4965147" y="2880359"/>
            <a:ext cx="3254202" cy="1954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CA4E77-EAE9-C892-9F5D-7C92AAFC3397}"/>
              </a:ext>
            </a:extLst>
          </p:cNvPr>
          <p:cNvSpPr/>
          <p:nvPr/>
        </p:nvSpPr>
        <p:spPr>
          <a:xfrm>
            <a:off x="4968685" y="4394681"/>
            <a:ext cx="3254202" cy="19543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34"/>
    </mc:Choice>
    <mc:Fallback xmlns="">
      <p:transition spd="slow" advTm="6883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sz="11200" dirty="0"/>
              <a:t>Data Exploration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4573154" y="1146232"/>
            <a:ext cx="3219255" cy="5859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Feature Importance Ranking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F8F81E-80FD-3382-D3FA-D926E717CE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092" y="1632613"/>
            <a:ext cx="6179196" cy="42087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005099-8B37-5534-6978-2A2F9B94A62B}"/>
              </a:ext>
            </a:extLst>
          </p:cNvPr>
          <p:cNvSpPr txBox="1"/>
          <p:nvPr/>
        </p:nvSpPr>
        <p:spPr>
          <a:xfrm>
            <a:off x="521000" y="5680157"/>
            <a:ext cx="11103441" cy="568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Top 4 predictors of OD600nm are </a:t>
            </a:r>
            <a:r>
              <a:rPr lang="en-US" b="1" dirty="0"/>
              <a:t>Wet Cell Weight (g/L), Phosphate (mmol/L), Gas Flow, and Agitation (rpm)</a:t>
            </a:r>
          </a:p>
        </p:txBody>
      </p:sp>
    </p:spTree>
    <p:extLst>
      <p:ext uri="{BB962C8B-B14F-4D97-AF65-F5344CB8AC3E}">
        <p14:creationId xmlns:p14="http://schemas.microsoft.com/office/powerpoint/2010/main" val="3181649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446"/>
    </mc:Choice>
    <mc:Fallback>
      <p:transition spd="slow" advTm="43446"/>
    </mc:Fallback>
  </mc:AlternateContent>
</p:sld>
</file>

<file path=ppt/theme/theme1.xml><?xml version="1.0" encoding="utf-8"?>
<a:theme xmlns:a="http://schemas.openxmlformats.org/drawingml/2006/main" name="Fram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UDSA5900_Template" id="{6D24A5AA-226B-4A04-8F31-2593E403756C}" vid="{89E1063A-FFA7-4D95-8F42-343C35BAE0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OUDSA5900_Template</Template>
  <TotalTime>4867</TotalTime>
  <Words>1012</Words>
  <Application>Microsoft Office PowerPoint</Application>
  <PresentationFormat>Widescreen</PresentationFormat>
  <Paragraphs>202</Paragraphs>
  <Slides>24</Slides>
  <Notes>20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Corbel</vt:lpstr>
      <vt:lpstr>Fira Sans</vt:lpstr>
      <vt:lpstr>Georgia</vt:lpstr>
      <vt:lpstr>Söhne</vt:lpstr>
      <vt:lpstr>Wingdings 2</vt:lpstr>
      <vt:lpstr>Frame</vt:lpstr>
      <vt:lpstr>Optimizing Recombinant Protein Titer Production in Escherichia coli Fermentations using Interpretable Machine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 Design</vt:lpstr>
      <vt:lpstr>PowerPoint Presentation</vt:lpstr>
      <vt:lpstr>Results</vt:lpstr>
      <vt:lpstr>PowerPoint Presentation</vt:lpstr>
      <vt:lpstr>PowerPoint Presentation</vt:lpstr>
      <vt:lpstr>Future Direction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Great Project</dc:title>
  <dc:creator>Matthew Beattie</dc:creator>
  <cp:lastModifiedBy>Okafor, Paul O.</cp:lastModifiedBy>
  <cp:revision>165</cp:revision>
  <dcterms:created xsi:type="dcterms:W3CDTF">2021-03-06T21:40:40Z</dcterms:created>
  <dcterms:modified xsi:type="dcterms:W3CDTF">2024-03-14T14:04:34Z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